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9" r:id="rId3"/>
    <p:sldId id="257" r:id="rId4"/>
    <p:sldId id="258" r:id="rId5"/>
    <p:sldId id="263" r:id="rId6"/>
    <p:sldId id="275" r:id="rId7"/>
    <p:sldId id="310" r:id="rId8"/>
    <p:sldId id="280" r:id="rId9"/>
    <p:sldId id="311" r:id="rId10"/>
    <p:sldId id="312" r:id="rId11"/>
    <p:sldId id="272" r:id="rId12"/>
    <p:sldId id="314" r:id="rId13"/>
    <p:sldId id="313" r:id="rId14"/>
    <p:sldId id="309" r:id="rId15"/>
    <p:sldId id="316" r:id="rId16"/>
    <p:sldId id="315" r:id="rId17"/>
    <p:sldId id="317" r:id="rId18"/>
    <p:sldId id="260"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3684" autoAdjust="0"/>
    <p:restoredTop sz="79315" autoAdjust="0"/>
  </p:normalViewPr>
  <p:slideViewPr>
    <p:cSldViewPr>
      <p:cViewPr varScale="1">
        <p:scale>
          <a:sx n="57" d="100"/>
          <a:sy n="57" d="100"/>
        </p:scale>
        <p:origin x="-12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908529-3B1B-4BD9-AEBE-A00950B49C8B}"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fr-FR"/>
        </a:p>
      </dgm:t>
    </dgm:pt>
    <dgm:pt modelId="{E3E5D180-5E02-4ECA-8298-8146DF3A419C}">
      <dgm:prSet phldrT="[Texte]"/>
      <dgm:spPr/>
      <dgm:t>
        <a:bodyPr/>
        <a:lstStyle/>
        <a:p>
          <a:pPr algn="ctr"/>
          <a:r>
            <a:rPr lang="fr-FR"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INTRODUCTION</a:t>
          </a:r>
          <a:endParaRPr lang="fr-FR"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78DAD15D-F717-4F2B-B72E-B14A6C6EC4BA}" type="parTrans" cxnId="{FA219820-4D21-43D4-8945-3BB83A23B25D}">
      <dgm:prSet/>
      <dgm:spPr/>
      <dgm:t>
        <a:bodyPr/>
        <a:lstStyle/>
        <a:p>
          <a:endParaRPr lang="fr-FR"/>
        </a:p>
      </dgm:t>
    </dgm:pt>
    <dgm:pt modelId="{996D0E29-A61F-40B8-8AB0-0970616C8ECF}" type="sibTrans" cxnId="{FA219820-4D21-43D4-8945-3BB83A23B25D}">
      <dgm:prSet/>
      <dgm:spPr/>
      <dgm:t>
        <a:bodyPr/>
        <a:lstStyle/>
        <a:p>
          <a:endParaRPr lang="fr-FR"/>
        </a:p>
      </dgm:t>
    </dgm:pt>
    <dgm:pt modelId="{5DB82336-21E5-441F-B6B9-1C8D4444DBA5}" type="pres">
      <dgm:prSet presAssocID="{BE908529-3B1B-4BD9-AEBE-A00950B49C8B}" presName="linear" presStyleCnt="0">
        <dgm:presLayoutVars>
          <dgm:animLvl val="lvl"/>
          <dgm:resizeHandles val="exact"/>
        </dgm:presLayoutVars>
      </dgm:prSet>
      <dgm:spPr/>
      <dgm:t>
        <a:bodyPr/>
        <a:lstStyle/>
        <a:p>
          <a:endParaRPr lang="fr-FR"/>
        </a:p>
      </dgm:t>
    </dgm:pt>
    <dgm:pt modelId="{7B99A85D-19C1-4C0A-AA86-20CD4D999CEC}" type="pres">
      <dgm:prSet presAssocID="{E3E5D180-5E02-4ECA-8298-8146DF3A419C}" presName="parentText" presStyleLbl="node1" presStyleIdx="0" presStyleCnt="1" custLinFactNeighborX="391">
        <dgm:presLayoutVars>
          <dgm:chMax val="0"/>
          <dgm:bulletEnabled val="1"/>
        </dgm:presLayoutVars>
      </dgm:prSet>
      <dgm:spPr/>
      <dgm:t>
        <a:bodyPr/>
        <a:lstStyle/>
        <a:p>
          <a:endParaRPr lang="fr-FR"/>
        </a:p>
      </dgm:t>
    </dgm:pt>
  </dgm:ptLst>
  <dgm:cxnLst>
    <dgm:cxn modelId="{21F7F36B-1B56-499E-BDBC-E828AC598C35}" type="presOf" srcId="{E3E5D180-5E02-4ECA-8298-8146DF3A419C}" destId="{7B99A85D-19C1-4C0A-AA86-20CD4D999CEC}" srcOrd="0" destOrd="0" presId="urn:microsoft.com/office/officeart/2005/8/layout/vList2"/>
    <dgm:cxn modelId="{FA219820-4D21-43D4-8945-3BB83A23B25D}" srcId="{BE908529-3B1B-4BD9-AEBE-A00950B49C8B}" destId="{E3E5D180-5E02-4ECA-8298-8146DF3A419C}" srcOrd="0" destOrd="0" parTransId="{78DAD15D-F717-4F2B-B72E-B14A6C6EC4BA}" sibTransId="{996D0E29-A61F-40B8-8AB0-0970616C8ECF}"/>
    <dgm:cxn modelId="{4C382A0E-CB6E-4B7A-8137-21E977309491}" type="presOf" srcId="{BE908529-3B1B-4BD9-AEBE-A00950B49C8B}" destId="{5DB82336-21E5-441F-B6B9-1C8D4444DBA5}" srcOrd="0" destOrd="0" presId="urn:microsoft.com/office/officeart/2005/8/layout/vList2"/>
    <dgm:cxn modelId="{CA7F1625-5A85-497E-AEDE-15F906AC5147}" type="presParOf" srcId="{5DB82336-21E5-441F-B6B9-1C8D4444DBA5}" destId="{7B99A85D-19C1-4C0A-AA86-20CD4D999CEC}"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BE908529-3B1B-4BD9-AEBE-A00950B49C8B}"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fr-FR"/>
        </a:p>
      </dgm:t>
    </dgm:pt>
    <dgm:pt modelId="{E3E5D180-5E02-4ECA-8298-8146DF3A419C}">
      <dgm:prSet phldrT="[Texte]" custT="1"/>
      <dgm:spPr/>
      <dgm:t>
        <a:bodyPr/>
        <a:lstStyle/>
        <a:p>
          <a:pPr algn="ctr"/>
          <a:r>
            <a:rPr lang="fr-FR"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Quel IDE choisir ?</a:t>
          </a:r>
          <a:endParaRPr lang="fr-FR"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78DAD15D-F717-4F2B-B72E-B14A6C6EC4BA}" type="parTrans" cxnId="{FA219820-4D21-43D4-8945-3BB83A23B25D}">
      <dgm:prSet/>
      <dgm:spPr/>
      <dgm:t>
        <a:bodyPr/>
        <a:lstStyle/>
        <a:p>
          <a:endParaRPr lang="fr-FR"/>
        </a:p>
      </dgm:t>
    </dgm:pt>
    <dgm:pt modelId="{996D0E29-A61F-40B8-8AB0-0970616C8ECF}" type="sibTrans" cxnId="{FA219820-4D21-43D4-8945-3BB83A23B25D}">
      <dgm:prSet/>
      <dgm:spPr/>
      <dgm:t>
        <a:bodyPr/>
        <a:lstStyle/>
        <a:p>
          <a:endParaRPr lang="fr-FR"/>
        </a:p>
      </dgm:t>
    </dgm:pt>
    <dgm:pt modelId="{5DB82336-21E5-441F-B6B9-1C8D4444DBA5}" type="pres">
      <dgm:prSet presAssocID="{BE908529-3B1B-4BD9-AEBE-A00950B49C8B}" presName="linear" presStyleCnt="0">
        <dgm:presLayoutVars>
          <dgm:animLvl val="lvl"/>
          <dgm:resizeHandles val="exact"/>
        </dgm:presLayoutVars>
      </dgm:prSet>
      <dgm:spPr/>
      <dgm:t>
        <a:bodyPr/>
        <a:lstStyle/>
        <a:p>
          <a:endParaRPr lang="fr-FR"/>
        </a:p>
      </dgm:t>
    </dgm:pt>
    <dgm:pt modelId="{7B99A85D-19C1-4C0A-AA86-20CD4D999CEC}" type="pres">
      <dgm:prSet presAssocID="{E3E5D180-5E02-4ECA-8298-8146DF3A419C}" presName="parentText" presStyleLbl="node1" presStyleIdx="0" presStyleCnt="1" custLinFactNeighborX="391">
        <dgm:presLayoutVars>
          <dgm:chMax val="0"/>
          <dgm:bulletEnabled val="1"/>
        </dgm:presLayoutVars>
      </dgm:prSet>
      <dgm:spPr/>
      <dgm:t>
        <a:bodyPr/>
        <a:lstStyle/>
        <a:p>
          <a:endParaRPr lang="fr-FR"/>
        </a:p>
      </dgm:t>
    </dgm:pt>
  </dgm:ptLst>
  <dgm:cxnLst>
    <dgm:cxn modelId="{FA219820-4D21-43D4-8945-3BB83A23B25D}" srcId="{BE908529-3B1B-4BD9-AEBE-A00950B49C8B}" destId="{E3E5D180-5E02-4ECA-8298-8146DF3A419C}" srcOrd="0" destOrd="0" parTransId="{78DAD15D-F717-4F2B-B72E-B14A6C6EC4BA}" sibTransId="{996D0E29-A61F-40B8-8AB0-0970616C8ECF}"/>
    <dgm:cxn modelId="{26DE8FE7-2A7B-4BB5-910D-14A070A64F7B}" type="presOf" srcId="{E3E5D180-5E02-4ECA-8298-8146DF3A419C}" destId="{7B99A85D-19C1-4C0A-AA86-20CD4D999CEC}" srcOrd="0" destOrd="0" presId="urn:microsoft.com/office/officeart/2005/8/layout/vList2"/>
    <dgm:cxn modelId="{63A41632-7BAD-4FED-B992-6822A5A7860B}" type="presOf" srcId="{BE908529-3B1B-4BD9-AEBE-A00950B49C8B}" destId="{5DB82336-21E5-441F-B6B9-1C8D4444DBA5}" srcOrd="0" destOrd="0" presId="urn:microsoft.com/office/officeart/2005/8/layout/vList2"/>
    <dgm:cxn modelId="{C1C6B3C2-1C3A-4BE6-9A24-6F6E13EF2553}" type="presParOf" srcId="{5DB82336-21E5-441F-B6B9-1C8D4444DBA5}" destId="{7B99A85D-19C1-4C0A-AA86-20CD4D999CEC}"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D59854F3-8C50-420C-82CC-024A7A501086}"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fr-FR"/>
        </a:p>
      </dgm:t>
    </dgm:pt>
    <dgm:pt modelId="{E4473B99-1466-42B8-BFBA-4F2FB6D0EC98}">
      <dgm:prSet phldrT="[Texte]"/>
      <dgm:spPr/>
      <dgm:t>
        <a:bodyPr/>
        <a:lstStyle/>
        <a:p>
          <a:r>
            <a:rPr lang="fr-FR" b="1" dirty="0" smtClean="0"/>
            <a:t>Eclipse</a:t>
          </a:r>
          <a:endParaRPr lang="fr-FR" b="1" dirty="0"/>
        </a:p>
      </dgm:t>
    </dgm:pt>
    <dgm:pt modelId="{DD34FB1A-CE3F-4AB9-BE61-E20B7A54E705}" type="parTrans" cxnId="{C4A224E2-1347-4C86-B484-9F79C277D893}">
      <dgm:prSet/>
      <dgm:spPr/>
      <dgm:t>
        <a:bodyPr/>
        <a:lstStyle/>
        <a:p>
          <a:endParaRPr lang="fr-FR"/>
        </a:p>
      </dgm:t>
    </dgm:pt>
    <dgm:pt modelId="{AD633DD0-5419-4110-8014-F33EF784F320}" type="sibTrans" cxnId="{C4A224E2-1347-4C86-B484-9F79C277D893}">
      <dgm:prSet/>
      <dgm:spPr/>
      <dgm:t>
        <a:bodyPr/>
        <a:lstStyle/>
        <a:p>
          <a:endParaRPr lang="fr-FR"/>
        </a:p>
      </dgm:t>
    </dgm:pt>
    <dgm:pt modelId="{A8AEF180-9EB3-412B-801B-314C7700059C}">
      <dgm:prSet phldrT="[Texte]"/>
      <dgm:spPr/>
      <dgm:t>
        <a:bodyPr/>
        <a:lstStyle/>
        <a:p>
          <a:r>
            <a:rPr lang="fr-FR" b="1" i="0" dirty="0" err="1" smtClean="0"/>
            <a:t>IntelliJ</a:t>
          </a:r>
          <a:r>
            <a:rPr lang="fr-FR" b="1" i="0" dirty="0" smtClean="0"/>
            <a:t> IDEA</a:t>
          </a:r>
          <a:endParaRPr lang="fr-FR" dirty="0"/>
        </a:p>
      </dgm:t>
    </dgm:pt>
    <dgm:pt modelId="{2A9B4852-0A6E-44C8-8E26-48D29DDE67CA}" type="parTrans" cxnId="{9791DDE4-8CE3-4F7B-BB70-CA13FE30F460}">
      <dgm:prSet/>
      <dgm:spPr/>
      <dgm:t>
        <a:bodyPr/>
        <a:lstStyle/>
        <a:p>
          <a:endParaRPr lang="fr-FR"/>
        </a:p>
      </dgm:t>
    </dgm:pt>
    <dgm:pt modelId="{FB833FB6-7225-4403-9621-6C1076425499}" type="sibTrans" cxnId="{9791DDE4-8CE3-4F7B-BB70-CA13FE30F460}">
      <dgm:prSet/>
      <dgm:spPr/>
      <dgm:t>
        <a:bodyPr/>
        <a:lstStyle/>
        <a:p>
          <a:endParaRPr lang="fr-FR"/>
        </a:p>
      </dgm:t>
    </dgm:pt>
    <dgm:pt modelId="{E32CF2EC-E45A-4C7A-BB06-2F3D9E9B706C}">
      <dgm:prSet phldrT="[Texte]"/>
      <dgm:spPr/>
      <dgm:t>
        <a:bodyPr/>
        <a:lstStyle/>
        <a:p>
          <a:pPr rtl="0"/>
          <a:r>
            <a:rPr lang="fr-FR" b="1" dirty="0" err="1" smtClean="0"/>
            <a:t>Netbeans</a:t>
          </a:r>
          <a:endParaRPr lang="fr-FR" b="1" dirty="0"/>
        </a:p>
      </dgm:t>
    </dgm:pt>
    <dgm:pt modelId="{79776114-87D7-4DCA-B04B-5A6A8A2DD240}" type="parTrans" cxnId="{D06547B8-033F-4536-9B73-95185B30F36C}">
      <dgm:prSet/>
      <dgm:spPr/>
      <dgm:t>
        <a:bodyPr/>
        <a:lstStyle/>
        <a:p>
          <a:endParaRPr lang="fr-FR"/>
        </a:p>
      </dgm:t>
    </dgm:pt>
    <dgm:pt modelId="{0B1642D4-64AE-4A03-B8C0-C2B2884EF88B}" type="sibTrans" cxnId="{D06547B8-033F-4536-9B73-95185B30F36C}">
      <dgm:prSet/>
      <dgm:spPr/>
      <dgm:t>
        <a:bodyPr/>
        <a:lstStyle/>
        <a:p>
          <a:endParaRPr lang="fr-FR"/>
        </a:p>
      </dgm:t>
    </dgm:pt>
    <dgm:pt modelId="{848C68FF-B299-4392-B58A-983592BD81D3}">
      <dgm:prSet phldrT="[Texte]"/>
      <dgm:spPr/>
      <dgm:t>
        <a:bodyPr/>
        <a:lstStyle/>
        <a:p>
          <a:r>
            <a:rPr lang="fr-FR" b="1" dirty="0" err="1" smtClean="0"/>
            <a:t>Processing</a:t>
          </a:r>
          <a:endParaRPr lang="fr-FR" b="1" dirty="0"/>
        </a:p>
      </dgm:t>
    </dgm:pt>
    <dgm:pt modelId="{1296AF0A-C556-4E1D-BE9B-D5AE06254A2E}" type="parTrans" cxnId="{039C96CB-B12D-47C6-91E3-6D2A0C169347}">
      <dgm:prSet/>
      <dgm:spPr/>
    </dgm:pt>
    <dgm:pt modelId="{D5E64BF7-884C-4472-81F0-36A1CBF2A528}" type="sibTrans" cxnId="{039C96CB-B12D-47C6-91E3-6D2A0C169347}">
      <dgm:prSet/>
      <dgm:spPr/>
    </dgm:pt>
    <dgm:pt modelId="{8DAE354E-56C1-4643-90AE-C726CB2A8B7F}" type="pres">
      <dgm:prSet presAssocID="{D59854F3-8C50-420C-82CC-024A7A501086}" presName="linear" presStyleCnt="0">
        <dgm:presLayoutVars>
          <dgm:animLvl val="lvl"/>
          <dgm:resizeHandles val="exact"/>
        </dgm:presLayoutVars>
      </dgm:prSet>
      <dgm:spPr/>
      <dgm:t>
        <a:bodyPr/>
        <a:lstStyle/>
        <a:p>
          <a:endParaRPr lang="fr-FR"/>
        </a:p>
      </dgm:t>
    </dgm:pt>
    <dgm:pt modelId="{CE6CD3A5-E59C-4778-B0AC-47ED404C41E7}" type="pres">
      <dgm:prSet presAssocID="{E4473B99-1466-42B8-BFBA-4F2FB6D0EC98}" presName="parentText" presStyleLbl="node1" presStyleIdx="0" presStyleCnt="4" custScaleY="121000">
        <dgm:presLayoutVars>
          <dgm:chMax val="0"/>
          <dgm:bulletEnabled val="1"/>
        </dgm:presLayoutVars>
      </dgm:prSet>
      <dgm:spPr/>
      <dgm:t>
        <a:bodyPr/>
        <a:lstStyle/>
        <a:p>
          <a:endParaRPr lang="fr-FR"/>
        </a:p>
      </dgm:t>
    </dgm:pt>
    <dgm:pt modelId="{88D2BC62-6A82-4DFF-8EA5-D3FC11F79755}" type="pres">
      <dgm:prSet presAssocID="{AD633DD0-5419-4110-8014-F33EF784F320}" presName="spacer" presStyleCnt="0"/>
      <dgm:spPr/>
    </dgm:pt>
    <dgm:pt modelId="{8C9482EF-66DB-48FB-A5F6-444D99DC1BB8}" type="pres">
      <dgm:prSet presAssocID="{E32CF2EC-E45A-4C7A-BB06-2F3D9E9B706C}" presName="parentText" presStyleLbl="node1" presStyleIdx="1" presStyleCnt="4" custScaleY="121000">
        <dgm:presLayoutVars>
          <dgm:chMax val="0"/>
          <dgm:bulletEnabled val="1"/>
        </dgm:presLayoutVars>
      </dgm:prSet>
      <dgm:spPr/>
      <dgm:t>
        <a:bodyPr/>
        <a:lstStyle/>
        <a:p>
          <a:endParaRPr lang="fr-FR"/>
        </a:p>
      </dgm:t>
    </dgm:pt>
    <dgm:pt modelId="{C1F58E05-FD7A-40B8-BB52-DC50EBADDC1B}" type="pres">
      <dgm:prSet presAssocID="{0B1642D4-64AE-4A03-B8C0-C2B2884EF88B}" presName="spacer" presStyleCnt="0"/>
      <dgm:spPr/>
    </dgm:pt>
    <dgm:pt modelId="{23A040C8-82BF-4BB6-AF80-3599BAD49E17}" type="pres">
      <dgm:prSet presAssocID="{A8AEF180-9EB3-412B-801B-314C7700059C}" presName="parentText" presStyleLbl="node1" presStyleIdx="2" presStyleCnt="4" custScaleY="121000">
        <dgm:presLayoutVars>
          <dgm:chMax val="0"/>
          <dgm:bulletEnabled val="1"/>
        </dgm:presLayoutVars>
      </dgm:prSet>
      <dgm:spPr/>
      <dgm:t>
        <a:bodyPr/>
        <a:lstStyle/>
        <a:p>
          <a:endParaRPr lang="fr-FR"/>
        </a:p>
      </dgm:t>
    </dgm:pt>
    <dgm:pt modelId="{BA2DE437-EE7F-451E-97C3-AD0D56CA08FD}" type="pres">
      <dgm:prSet presAssocID="{FB833FB6-7225-4403-9621-6C1076425499}" presName="spacer" presStyleCnt="0"/>
      <dgm:spPr/>
    </dgm:pt>
    <dgm:pt modelId="{43C7D066-1CC0-4941-BB76-505C04BC0BA5}" type="pres">
      <dgm:prSet presAssocID="{848C68FF-B299-4392-B58A-983592BD81D3}" presName="parentText" presStyleLbl="node1" presStyleIdx="3" presStyleCnt="4">
        <dgm:presLayoutVars>
          <dgm:chMax val="0"/>
          <dgm:bulletEnabled val="1"/>
        </dgm:presLayoutVars>
      </dgm:prSet>
      <dgm:spPr/>
      <dgm:t>
        <a:bodyPr/>
        <a:lstStyle/>
        <a:p>
          <a:endParaRPr lang="fr-FR"/>
        </a:p>
      </dgm:t>
    </dgm:pt>
  </dgm:ptLst>
  <dgm:cxnLst>
    <dgm:cxn modelId="{C4A224E2-1347-4C86-B484-9F79C277D893}" srcId="{D59854F3-8C50-420C-82CC-024A7A501086}" destId="{E4473B99-1466-42B8-BFBA-4F2FB6D0EC98}" srcOrd="0" destOrd="0" parTransId="{DD34FB1A-CE3F-4AB9-BE61-E20B7A54E705}" sibTransId="{AD633DD0-5419-4110-8014-F33EF784F320}"/>
    <dgm:cxn modelId="{7E64F5A2-D725-471F-A317-FA9925454D5B}" type="presOf" srcId="{E32CF2EC-E45A-4C7A-BB06-2F3D9E9B706C}" destId="{8C9482EF-66DB-48FB-A5F6-444D99DC1BB8}" srcOrd="0" destOrd="0" presId="urn:microsoft.com/office/officeart/2005/8/layout/vList2"/>
    <dgm:cxn modelId="{A49EFB8B-A74B-4887-9DA1-18300B870AE0}" type="presOf" srcId="{E4473B99-1466-42B8-BFBA-4F2FB6D0EC98}" destId="{CE6CD3A5-E59C-4778-B0AC-47ED404C41E7}" srcOrd="0" destOrd="0" presId="urn:microsoft.com/office/officeart/2005/8/layout/vList2"/>
    <dgm:cxn modelId="{B144FC2C-2CF7-4382-9195-B5439DA0D285}" type="presOf" srcId="{848C68FF-B299-4392-B58A-983592BD81D3}" destId="{43C7D066-1CC0-4941-BB76-505C04BC0BA5}" srcOrd="0" destOrd="0" presId="urn:microsoft.com/office/officeart/2005/8/layout/vList2"/>
    <dgm:cxn modelId="{9D3AC567-95B8-4585-9F19-988BE06A0DA2}" type="presOf" srcId="{D59854F3-8C50-420C-82CC-024A7A501086}" destId="{8DAE354E-56C1-4643-90AE-C726CB2A8B7F}" srcOrd="0" destOrd="0" presId="urn:microsoft.com/office/officeart/2005/8/layout/vList2"/>
    <dgm:cxn modelId="{E0FDFB5A-C2CE-40EB-8599-53F68E36CEC9}" type="presOf" srcId="{A8AEF180-9EB3-412B-801B-314C7700059C}" destId="{23A040C8-82BF-4BB6-AF80-3599BAD49E17}" srcOrd="0" destOrd="0" presId="urn:microsoft.com/office/officeart/2005/8/layout/vList2"/>
    <dgm:cxn modelId="{9791DDE4-8CE3-4F7B-BB70-CA13FE30F460}" srcId="{D59854F3-8C50-420C-82CC-024A7A501086}" destId="{A8AEF180-9EB3-412B-801B-314C7700059C}" srcOrd="2" destOrd="0" parTransId="{2A9B4852-0A6E-44C8-8E26-48D29DDE67CA}" sibTransId="{FB833FB6-7225-4403-9621-6C1076425499}"/>
    <dgm:cxn modelId="{D06547B8-033F-4536-9B73-95185B30F36C}" srcId="{D59854F3-8C50-420C-82CC-024A7A501086}" destId="{E32CF2EC-E45A-4C7A-BB06-2F3D9E9B706C}" srcOrd="1" destOrd="0" parTransId="{79776114-87D7-4DCA-B04B-5A6A8A2DD240}" sibTransId="{0B1642D4-64AE-4A03-B8C0-C2B2884EF88B}"/>
    <dgm:cxn modelId="{039C96CB-B12D-47C6-91E3-6D2A0C169347}" srcId="{D59854F3-8C50-420C-82CC-024A7A501086}" destId="{848C68FF-B299-4392-B58A-983592BD81D3}" srcOrd="3" destOrd="0" parTransId="{1296AF0A-C556-4E1D-BE9B-D5AE06254A2E}" sibTransId="{D5E64BF7-884C-4472-81F0-36A1CBF2A528}"/>
    <dgm:cxn modelId="{9374E1CF-E7B8-4B20-8487-52054FCFBF1C}" type="presParOf" srcId="{8DAE354E-56C1-4643-90AE-C726CB2A8B7F}" destId="{CE6CD3A5-E59C-4778-B0AC-47ED404C41E7}" srcOrd="0" destOrd="0" presId="urn:microsoft.com/office/officeart/2005/8/layout/vList2"/>
    <dgm:cxn modelId="{7A702FA0-B333-46EA-9AF2-02A4A76EDBCF}" type="presParOf" srcId="{8DAE354E-56C1-4643-90AE-C726CB2A8B7F}" destId="{88D2BC62-6A82-4DFF-8EA5-D3FC11F79755}" srcOrd="1" destOrd="0" presId="urn:microsoft.com/office/officeart/2005/8/layout/vList2"/>
    <dgm:cxn modelId="{48803709-77D6-4309-8367-61832C6333BA}" type="presParOf" srcId="{8DAE354E-56C1-4643-90AE-C726CB2A8B7F}" destId="{8C9482EF-66DB-48FB-A5F6-444D99DC1BB8}" srcOrd="2" destOrd="0" presId="urn:microsoft.com/office/officeart/2005/8/layout/vList2"/>
    <dgm:cxn modelId="{CDF457D3-794E-42CF-B5B6-1403AD3F4174}" type="presParOf" srcId="{8DAE354E-56C1-4643-90AE-C726CB2A8B7F}" destId="{C1F58E05-FD7A-40B8-BB52-DC50EBADDC1B}" srcOrd="3" destOrd="0" presId="urn:microsoft.com/office/officeart/2005/8/layout/vList2"/>
    <dgm:cxn modelId="{1B2D3E55-C479-446A-8E74-6C6A25060B1A}" type="presParOf" srcId="{8DAE354E-56C1-4643-90AE-C726CB2A8B7F}" destId="{23A040C8-82BF-4BB6-AF80-3599BAD49E17}" srcOrd="4" destOrd="0" presId="urn:microsoft.com/office/officeart/2005/8/layout/vList2"/>
    <dgm:cxn modelId="{FF6A2D55-7DDE-4FBC-9CF0-465DB3F4E173}" type="presParOf" srcId="{8DAE354E-56C1-4643-90AE-C726CB2A8B7F}" destId="{BA2DE437-EE7F-451E-97C3-AD0D56CA08FD}" srcOrd="5" destOrd="0" presId="urn:microsoft.com/office/officeart/2005/8/layout/vList2"/>
    <dgm:cxn modelId="{6FB664E2-32A6-4235-B6A8-9FC194C8FF46}" type="presParOf" srcId="{8DAE354E-56C1-4643-90AE-C726CB2A8B7F}" destId="{43C7D066-1CC0-4941-BB76-505C04BC0BA5}"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BE908529-3B1B-4BD9-AEBE-A00950B49C8B}"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fr-FR"/>
        </a:p>
      </dgm:t>
    </dgm:pt>
    <dgm:pt modelId="{E3E5D180-5E02-4ECA-8298-8146DF3A419C}">
      <dgm:prSet phldrT="[Texte]" custT="1"/>
      <dgm:spPr/>
      <dgm:t>
        <a:bodyPr/>
        <a:lstStyle/>
        <a:p>
          <a:pPr algn="ctr"/>
          <a:r>
            <a:rPr lang="fr-FR"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GUI </a:t>
          </a:r>
          <a:r>
            <a:rPr lang="fr-FR" sz="4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Android</a:t>
          </a:r>
          <a:endParaRPr lang="fr-FR"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78DAD15D-F717-4F2B-B72E-B14A6C6EC4BA}" type="parTrans" cxnId="{FA219820-4D21-43D4-8945-3BB83A23B25D}">
      <dgm:prSet/>
      <dgm:spPr/>
      <dgm:t>
        <a:bodyPr/>
        <a:lstStyle/>
        <a:p>
          <a:endParaRPr lang="fr-FR"/>
        </a:p>
      </dgm:t>
    </dgm:pt>
    <dgm:pt modelId="{996D0E29-A61F-40B8-8AB0-0970616C8ECF}" type="sibTrans" cxnId="{FA219820-4D21-43D4-8945-3BB83A23B25D}">
      <dgm:prSet/>
      <dgm:spPr/>
      <dgm:t>
        <a:bodyPr/>
        <a:lstStyle/>
        <a:p>
          <a:endParaRPr lang="fr-FR"/>
        </a:p>
      </dgm:t>
    </dgm:pt>
    <dgm:pt modelId="{5DB82336-21E5-441F-B6B9-1C8D4444DBA5}" type="pres">
      <dgm:prSet presAssocID="{BE908529-3B1B-4BD9-AEBE-A00950B49C8B}" presName="linear" presStyleCnt="0">
        <dgm:presLayoutVars>
          <dgm:animLvl val="lvl"/>
          <dgm:resizeHandles val="exact"/>
        </dgm:presLayoutVars>
      </dgm:prSet>
      <dgm:spPr/>
      <dgm:t>
        <a:bodyPr/>
        <a:lstStyle/>
        <a:p>
          <a:endParaRPr lang="fr-FR"/>
        </a:p>
      </dgm:t>
    </dgm:pt>
    <dgm:pt modelId="{7B99A85D-19C1-4C0A-AA86-20CD4D999CEC}" type="pres">
      <dgm:prSet presAssocID="{E3E5D180-5E02-4ECA-8298-8146DF3A419C}" presName="parentText" presStyleLbl="node1" presStyleIdx="0" presStyleCnt="1" custLinFactNeighborX="391">
        <dgm:presLayoutVars>
          <dgm:chMax val="0"/>
          <dgm:bulletEnabled val="1"/>
        </dgm:presLayoutVars>
      </dgm:prSet>
      <dgm:spPr/>
      <dgm:t>
        <a:bodyPr/>
        <a:lstStyle/>
        <a:p>
          <a:endParaRPr lang="fr-FR"/>
        </a:p>
      </dgm:t>
    </dgm:pt>
  </dgm:ptLst>
  <dgm:cxnLst>
    <dgm:cxn modelId="{116930A4-9FF3-4881-BA29-FD096DBC3CDC}" type="presOf" srcId="{E3E5D180-5E02-4ECA-8298-8146DF3A419C}" destId="{7B99A85D-19C1-4C0A-AA86-20CD4D999CEC}" srcOrd="0" destOrd="0" presId="urn:microsoft.com/office/officeart/2005/8/layout/vList2"/>
    <dgm:cxn modelId="{FA219820-4D21-43D4-8945-3BB83A23B25D}" srcId="{BE908529-3B1B-4BD9-AEBE-A00950B49C8B}" destId="{E3E5D180-5E02-4ECA-8298-8146DF3A419C}" srcOrd="0" destOrd="0" parTransId="{78DAD15D-F717-4F2B-B72E-B14A6C6EC4BA}" sibTransId="{996D0E29-A61F-40B8-8AB0-0970616C8ECF}"/>
    <dgm:cxn modelId="{BF781785-0ED3-4F64-ABE2-1E438BCB8371}" type="presOf" srcId="{BE908529-3B1B-4BD9-AEBE-A00950B49C8B}" destId="{5DB82336-21E5-441F-B6B9-1C8D4444DBA5}" srcOrd="0" destOrd="0" presId="urn:microsoft.com/office/officeart/2005/8/layout/vList2"/>
    <dgm:cxn modelId="{77DF5770-8553-4776-8892-3FA035B86FCE}" type="presParOf" srcId="{5DB82336-21E5-441F-B6B9-1C8D4444DBA5}" destId="{7B99A85D-19C1-4C0A-AA86-20CD4D999CEC}"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BE908529-3B1B-4BD9-AEBE-A00950B49C8B}"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fr-FR"/>
        </a:p>
      </dgm:t>
    </dgm:pt>
    <dgm:pt modelId="{E3E5D180-5E02-4ECA-8298-8146DF3A419C}">
      <dgm:prSet phldrT="[Texte]" custT="1"/>
      <dgm:spPr/>
      <dgm:t>
        <a:bodyPr/>
        <a:lstStyle/>
        <a:p>
          <a:pPr algn="ctr"/>
          <a:r>
            <a:rPr lang="fr-FR"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Démonstration</a:t>
          </a:r>
          <a:endParaRPr lang="fr-FR"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78DAD15D-F717-4F2B-B72E-B14A6C6EC4BA}" type="parTrans" cxnId="{FA219820-4D21-43D4-8945-3BB83A23B25D}">
      <dgm:prSet/>
      <dgm:spPr/>
      <dgm:t>
        <a:bodyPr/>
        <a:lstStyle/>
        <a:p>
          <a:endParaRPr lang="fr-FR"/>
        </a:p>
      </dgm:t>
    </dgm:pt>
    <dgm:pt modelId="{996D0E29-A61F-40B8-8AB0-0970616C8ECF}" type="sibTrans" cxnId="{FA219820-4D21-43D4-8945-3BB83A23B25D}">
      <dgm:prSet/>
      <dgm:spPr/>
      <dgm:t>
        <a:bodyPr/>
        <a:lstStyle/>
        <a:p>
          <a:endParaRPr lang="fr-FR"/>
        </a:p>
      </dgm:t>
    </dgm:pt>
    <dgm:pt modelId="{5DB82336-21E5-441F-B6B9-1C8D4444DBA5}" type="pres">
      <dgm:prSet presAssocID="{BE908529-3B1B-4BD9-AEBE-A00950B49C8B}" presName="linear" presStyleCnt="0">
        <dgm:presLayoutVars>
          <dgm:animLvl val="lvl"/>
          <dgm:resizeHandles val="exact"/>
        </dgm:presLayoutVars>
      </dgm:prSet>
      <dgm:spPr/>
      <dgm:t>
        <a:bodyPr/>
        <a:lstStyle/>
        <a:p>
          <a:endParaRPr lang="fr-FR"/>
        </a:p>
      </dgm:t>
    </dgm:pt>
    <dgm:pt modelId="{7B99A85D-19C1-4C0A-AA86-20CD4D999CEC}" type="pres">
      <dgm:prSet presAssocID="{E3E5D180-5E02-4ECA-8298-8146DF3A419C}" presName="parentText" presStyleLbl="node1" presStyleIdx="0" presStyleCnt="1" custLinFactNeighborX="391">
        <dgm:presLayoutVars>
          <dgm:chMax val="0"/>
          <dgm:bulletEnabled val="1"/>
        </dgm:presLayoutVars>
      </dgm:prSet>
      <dgm:spPr/>
      <dgm:t>
        <a:bodyPr/>
        <a:lstStyle/>
        <a:p>
          <a:endParaRPr lang="fr-FR"/>
        </a:p>
      </dgm:t>
    </dgm:pt>
  </dgm:ptLst>
  <dgm:cxnLst>
    <dgm:cxn modelId="{B80C723C-E962-4693-B24C-51DC237295C8}" type="presOf" srcId="{E3E5D180-5E02-4ECA-8298-8146DF3A419C}" destId="{7B99A85D-19C1-4C0A-AA86-20CD4D999CEC}" srcOrd="0" destOrd="0" presId="urn:microsoft.com/office/officeart/2005/8/layout/vList2"/>
    <dgm:cxn modelId="{FA219820-4D21-43D4-8945-3BB83A23B25D}" srcId="{BE908529-3B1B-4BD9-AEBE-A00950B49C8B}" destId="{E3E5D180-5E02-4ECA-8298-8146DF3A419C}" srcOrd="0" destOrd="0" parTransId="{78DAD15D-F717-4F2B-B72E-B14A6C6EC4BA}" sibTransId="{996D0E29-A61F-40B8-8AB0-0970616C8ECF}"/>
    <dgm:cxn modelId="{AB7C3A61-7723-491E-AD99-D4575E32886C}" type="presOf" srcId="{BE908529-3B1B-4BD9-AEBE-A00950B49C8B}" destId="{5DB82336-21E5-441F-B6B9-1C8D4444DBA5}" srcOrd="0" destOrd="0" presId="urn:microsoft.com/office/officeart/2005/8/layout/vList2"/>
    <dgm:cxn modelId="{BE8C5CFF-F79A-43B3-921F-A5C2890A13EC}" type="presParOf" srcId="{5DB82336-21E5-441F-B6B9-1C8D4444DBA5}" destId="{7B99A85D-19C1-4C0A-AA86-20CD4D999CEC}"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CE6BCA-255B-4779-8F96-AA76E3FC6A21}" type="datetimeFigureOut">
              <a:rPr lang="fr-FR" smtClean="0"/>
              <a:pPr/>
              <a:t>30/11/2011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469495-8E8C-48CA-BAE2-4C381426B26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B469495-8E8C-48CA-BAE2-4C381426B261}" type="slidenum">
              <a:rPr lang="fr-FR" smtClean="0"/>
              <a:pPr/>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err="1" smtClean="0">
                <a:solidFill>
                  <a:schemeClr val="tx1"/>
                </a:solidFill>
                <a:latin typeface="+mn-lt"/>
                <a:ea typeface="+mn-ea"/>
                <a:cs typeface="+mn-cs"/>
              </a:rPr>
              <a:t>NetBeans</a:t>
            </a:r>
            <a:r>
              <a:rPr lang="fr-FR" sz="1200" b="0" i="0" kern="1200" dirty="0" smtClean="0">
                <a:solidFill>
                  <a:schemeClr val="tx1"/>
                </a:solidFill>
                <a:latin typeface="+mn-lt"/>
                <a:ea typeface="+mn-ea"/>
                <a:cs typeface="+mn-cs"/>
              </a:rPr>
              <a:t> a un bon support pour les applications J2ME, avec tous ceux glisser-déposer</a:t>
            </a:r>
            <a:endParaRPr lang="fr-FR" dirty="0"/>
          </a:p>
        </p:txBody>
      </p:sp>
      <p:sp>
        <p:nvSpPr>
          <p:cNvPr id="4" name="Espace réservé du numéro de diapositive 3"/>
          <p:cNvSpPr>
            <a:spLocks noGrp="1"/>
          </p:cNvSpPr>
          <p:nvPr>
            <p:ph type="sldNum" sz="quarter" idx="10"/>
          </p:nvPr>
        </p:nvSpPr>
        <p:spPr/>
        <p:txBody>
          <a:bodyPr/>
          <a:lstStyle/>
          <a:p>
            <a:fld id="{0B469495-8E8C-48CA-BAE2-4C381426B261}" type="slidenum">
              <a:rPr lang="fr-FR" smtClean="0"/>
              <a:pPr/>
              <a:t>6</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ADT simplifie les choses en générant des scripts pour vous et vous permet de glisser et déposer des fichiers dans votre projet et auto génère des références dans R. Java fichier</a:t>
            </a:r>
          </a:p>
          <a:p>
            <a:endParaRPr lang="fr-FR" dirty="0"/>
          </a:p>
        </p:txBody>
      </p:sp>
      <p:sp>
        <p:nvSpPr>
          <p:cNvPr id="4" name="Espace réservé du numéro de diapositive 3"/>
          <p:cNvSpPr>
            <a:spLocks noGrp="1"/>
          </p:cNvSpPr>
          <p:nvPr>
            <p:ph type="sldNum" sz="quarter" idx="10"/>
          </p:nvPr>
        </p:nvSpPr>
        <p:spPr/>
        <p:txBody>
          <a:bodyPr/>
          <a:lstStyle/>
          <a:p>
            <a:fld id="{0B469495-8E8C-48CA-BAE2-4C381426B261}" type="slidenum">
              <a:rPr lang="fr-FR" smtClean="0"/>
              <a:pPr/>
              <a:t>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65122C7-54B1-4687-965C-E43570A61727}" type="datetime1">
              <a:rPr lang="fr-FR" smtClean="0"/>
              <a:pPr/>
              <a:t>30/11/2011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4C59A13-E028-4980-A9A1-4180B4AEFA51}" type="datetime1">
              <a:rPr lang="fr-FR" smtClean="0"/>
              <a:pPr/>
              <a:t>30/11/2011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5D34949-6E79-4F24-B085-92965013EF2D}" type="datetime1">
              <a:rPr lang="fr-FR" smtClean="0"/>
              <a:pPr/>
              <a:t>30/11/2011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C61AE14-C9D7-4540-A367-D466D2D5C560}" type="datetime1">
              <a:rPr lang="fr-FR" smtClean="0"/>
              <a:pPr/>
              <a:t>30/11/2011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C303B4E-7113-4F35-91AE-EA6676EB56CB}" type="datetime1">
              <a:rPr lang="fr-FR" smtClean="0"/>
              <a:pPr/>
              <a:t>30/11/2011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5948691-5394-4C8C-8DB7-4E108A8DB125}" type="datetime1">
              <a:rPr lang="fr-FR" smtClean="0"/>
              <a:pPr/>
              <a:t>30/11/2011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5DC4D92-9F7A-47B5-BBD2-0F0AE54AF0A3}" type="datetime1">
              <a:rPr lang="fr-FR" smtClean="0"/>
              <a:pPr/>
              <a:t>30/11/2011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09D0B4D-0764-4343-8748-2669E600818F}" type="datetime1">
              <a:rPr lang="fr-FR" smtClean="0"/>
              <a:pPr/>
              <a:t>30/11/2011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DBAFF79-5BAC-4837-8EE8-4572EF70DCE4}" type="datetime1">
              <a:rPr lang="fr-FR" smtClean="0"/>
              <a:pPr/>
              <a:t>30/11/2011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6B21C5-EE20-439F-B46D-D4A9F8662288}" type="datetime1">
              <a:rPr lang="fr-FR" smtClean="0"/>
              <a:pPr/>
              <a:t>30/11/2011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71F5170-563B-4AFF-B4C6-3ECC92E7CE9A}" type="datetime1">
              <a:rPr lang="fr-FR" smtClean="0"/>
              <a:pPr/>
              <a:t>30/11/2011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948F50-CD6B-49C2-9D51-DDF4E01B6C3F}" type="slidenum">
              <a:rPr lang="fr-FR" smtClean="0"/>
              <a:pPr/>
              <a:t>‹N°›</a:t>
            </a:fld>
            <a:endParaRPr lang="fr-F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D54EA-332B-4A3C-8037-CDF90CDC800C}" type="datetime1">
              <a:rPr lang="fr-FR" smtClean="0"/>
              <a:pPr/>
              <a:t>30/11/2011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948F50-CD6B-49C2-9D51-DDF4E01B6C3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7.png"/><Relationship Id="rId7" Type="http://schemas.openxmlformats.org/officeDocument/2006/relationships/diagramQuickStyle" Target="../diagrams/quickStyle3.xml"/><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openxmlformats.org/officeDocument/2006/relationships/image" Target="../media/image11.png"/><Relationship Id="rId5" Type="http://schemas.openxmlformats.org/officeDocument/2006/relationships/diagramData" Target="../diagrams/data3.xml"/><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Documents and Settings\WAEL\Bureau\android Presentation\esprit_logo.gif"/>
          <p:cNvPicPr>
            <a:picLocks noChangeAspect="1" noChangeArrowheads="1"/>
          </p:cNvPicPr>
          <p:nvPr/>
        </p:nvPicPr>
        <p:blipFill>
          <a:blip r:embed="rId3"/>
          <a:srcRect/>
          <a:stretch>
            <a:fillRect/>
          </a:stretch>
        </p:blipFill>
        <p:spPr bwMode="auto">
          <a:xfrm>
            <a:off x="6943756" y="1016453"/>
            <a:ext cx="1985962" cy="9837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ZoneTexte 6"/>
          <p:cNvSpPr txBox="1"/>
          <p:nvPr/>
        </p:nvSpPr>
        <p:spPr>
          <a:xfrm>
            <a:off x="1285852" y="2494658"/>
            <a:ext cx="6858048" cy="1077218"/>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r-FR"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graphical</a:t>
            </a:r>
            <a:r>
              <a:rPr lang="fr-FR"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user interfaces</a:t>
            </a:r>
          </a:p>
          <a:p>
            <a:pPr algn="ctr"/>
            <a:r>
              <a:rPr lang="fr-FR"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Android</a:t>
            </a:r>
            <a:r>
              <a:rPr lang="fr-FR"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(Eclipse)</a:t>
            </a:r>
            <a:endParaRPr lang="fr-FR"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8" name="ZoneTexte 7"/>
          <p:cNvSpPr txBox="1"/>
          <p:nvPr/>
        </p:nvSpPr>
        <p:spPr>
          <a:xfrm>
            <a:off x="3857620" y="4812581"/>
            <a:ext cx="3167087" cy="400110"/>
          </a:xfrm>
          <a:prstGeom prst="rect">
            <a:avLst/>
          </a:prstGeom>
          <a:noFill/>
        </p:spPr>
        <p:txBody>
          <a:bodyPr wrap="square" rtlCol="0">
            <a:spAutoFit/>
          </a:bodyPr>
          <a:lstStyle/>
          <a:p>
            <a:r>
              <a:rPr lang="fr-FR" sz="2000" b="1" dirty="0" smtClean="0">
                <a:solidFill>
                  <a:schemeClr val="bg2">
                    <a:lumMod val="25000"/>
                  </a:schemeClr>
                </a:solidFill>
              </a:rPr>
              <a:t>Présenté par</a:t>
            </a:r>
            <a:endParaRPr lang="fr-FR" sz="2000" b="1" dirty="0">
              <a:solidFill>
                <a:schemeClr val="bg2">
                  <a:lumMod val="25000"/>
                </a:schemeClr>
              </a:solidFill>
            </a:endParaRPr>
          </a:p>
        </p:txBody>
      </p:sp>
      <p:sp>
        <p:nvSpPr>
          <p:cNvPr id="10" name="ZoneTexte 9"/>
          <p:cNvSpPr txBox="1"/>
          <p:nvPr/>
        </p:nvSpPr>
        <p:spPr>
          <a:xfrm>
            <a:off x="7143768" y="6357958"/>
            <a:ext cx="2428892" cy="369332"/>
          </a:xfrm>
          <a:prstGeom prst="rect">
            <a:avLst/>
          </a:prstGeom>
          <a:noFill/>
        </p:spPr>
        <p:txBody>
          <a:bodyPr wrap="square" rtlCol="0">
            <a:spAutoFit/>
          </a:bodyPr>
          <a:lstStyle/>
          <a:p>
            <a:pPr algn="ctr"/>
            <a:r>
              <a:rPr lang="fr-FR" b="1" dirty="0" smtClean="0">
                <a:solidFill>
                  <a:schemeClr val="bg1"/>
                </a:solidFill>
                <a:effectLst>
                  <a:outerShdw blurRad="38100" dist="38100" dir="2700000" algn="tl">
                    <a:srgbClr val="000000">
                      <a:alpha val="43137"/>
                    </a:srgbClr>
                  </a:outerShdw>
                </a:effectLst>
              </a:rPr>
              <a:t>2011 - 2012</a:t>
            </a:r>
            <a:endParaRPr lang="fr-FR" b="1" dirty="0">
              <a:solidFill>
                <a:schemeClr val="bg1"/>
              </a:solidFill>
              <a:effectLst>
                <a:outerShdw blurRad="38100" dist="38100" dir="2700000" algn="tl">
                  <a:srgbClr val="000000">
                    <a:alpha val="43137"/>
                  </a:srgbClr>
                </a:outerShdw>
              </a:effectLst>
            </a:endParaRPr>
          </a:p>
        </p:txBody>
      </p:sp>
      <p:sp>
        <p:nvSpPr>
          <p:cNvPr id="11" name="ZoneTexte 10"/>
          <p:cNvSpPr txBox="1"/>
          <p:nvPr/>
        </p:nvSpPr>
        <p:spPr>
          <a:xfrm>
            <a:off x="3675055" y="5181913"/>
            <a:ext cx="2111391" cy="461665"/>
          </a:xfrm>
          <a:prstGeom prst="rect">
            <a:avLst/>
          </a:prstGeom>
          <a:noFill/>
        </p:spPr>
        <p:txBody>
          <a:bodyPr wrap="square" rtlCol="0">
            <a:spAutoFit/>
          </a:bodyPr>
          <a:lstStyle/>
          <a:p>
            <a:r>
              <a:rPr lang="fr-FR" sz="2400" dirty="0" err="1" smtClean="0"/>
              <a:t>Wael</a:t>
            </a:r>
            <a:r>
              <a:rPr lang="fr-FR" sz="2400" dirty="0" smtClean="0"/>
              <a:t> MALLEK</a:t>
            </a:r>
            <a:endParaRPr lang="fr-FR" sz="2400" dirty="0"/>
          </a:p>
        </p:txBody>
      </p:sp>
      <p:sp>
        <p:nvSpPr>
          <p:cNvPr id="13" name="ZoneTexte 12"/>
          <p:cNvSpPr txBox="1"/>
          <p:nvPr/>
        </p:nvSpPr>
        <p:spPr>
          <a:xfrm>
            <a:off x="3929058" y="142852"/>
            <a:ext cx="2714644" cy="400110"/>
          </a:xfrm>
          <a:prstGeom prst="rect">
            <a:avLst/>
          </a:prstGeom>
          <a:noFill/>
        </p:spPr>
        <p:txBody>
          <a:bodyPr wrap="square" rtlCol="0">
            <a:spAutoFit/>
          </a:bodyPr>
          <a:lstStyle/>
          <a:p>
            <a:r>
              <a:rPr lang="fr-FR" sz="20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GUI ANDROID</a:t>
            </a:r>
            <a:endParaRPr lang="fr-FR" sz="2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14" name="Picture 7"/>
          <p:cNvPicPr>
            <a:picLocks noChangeAspect="1" noChangeArrowheads="1"/>
          </p:cNvPicPr>
          <p:nvPr/>
        </p:nvPicPr>
        <p:blipFill>
          <a:blip r:embed="rId4"/>
          <a:srcRect/>
          <a:stretch>
            <a:fillRect/>
          </a:stretch>
        </p:blipFill>
        <p:spPr bwMode="auto">
          <a:xfrm>
            <a:off x="285720" y="928670"/>
            <a:ext cx="1785950" cy="13392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p:cNvSpPr/>
          <p:nvPr/>
        </p:nvSpPr>
        <p:spPr>
          <a:xfrm>
            <a:off x="-71470" y="785794"/>
            <a:ext cx="4071934" cy="5286412"/>
          </a:xfrm>
          <a:custGeom>
            <a:avLst/>
            <a:gdLst>
              <a:gd name="connsiteX0" fmla="*/ 10391 w 5552210"/>
              <a:gd name="connsiteY0" fmla="*/ 0 h 7602682"/>
              <a:gd name="connsiteX1" fmla="*/ 72736 w 5552210"/>
              <a:gd name="connsiteY1" fmla="*/ 51955 h 7602682"/>
              <a:gd name="connsiteX2" fmla="*/ 3574473 w 5552210"/>
              <a:gd name="connsiteY2" fmla="*/ 2545773 h 7602682"/>
              <a:gd name="connsiteX3" fmla="*/ 4956464 w 5552210"/>
              <a:gd name="connsiteY3" fmla="*/ 6878782 h 7602682"/>
              <a:gd name="connsiteX4" fmla="*/ 0 w 5552210"/>
              <a:gd name="connsiteY4" fmla="*/ 6889173 h 7602682"/>
              <a:gd name="connsiteX0" fmla="*/ 10391 w 5552210"/>
              <a:gd name="connsiteY0" fmla="*/ 0 h 7602682"/>
              <a:gd name="connsiteX1" fmla="*/ 72736 w 5552210"/>
              <a:gd name="connsiteY1" fmla="*/ 51955 h 7602682"/>
              <a:gd name="connsiteX2" fmla="*/ 3574473 w 5552210"/>
              <a:gd name="connsiteY2" fmla="*/ 2545773 h 7602682"/>
              <a:gd name="connsiteX3" fmla="*/ 4956464 w 5552210"/>
              <a:gd name="connsiteY3" fmla="*/ 6878782 h 7602682"/>
              <a:gd name="connsiteX4" fmla="*/ 0 w 5552210"/>
              <a:gd name="connsiteY4" fmla="*/ 6889173 h 7602682"/>
              <a:gd name="connsiteX0" fmla="*/ 10391 w 5552210"/>
              <a:gd name="connsiteY0" fmla="*/ 0 h 7602682"/>
              <a:gd name="connsiteX1" fmla="*/ 72736 w 5552210"/>
              <a:gd name="connsiteY1" fmla="*/ 51955 h 7602682"/>
              <a:gd name="connsiteX2" fmla="*/ 3574473 w 5552210"/>
              <a:gd name="connsiteY2" fmla="*/ 2545773 h 7602682"/>
              <a:gd name="connsiteX3" fmla="*/ 4956464 w 5552210"/>
              <a:gd name="connsiteY3" fmla="*/ 6878782 h 7602682"/>
              <a:gd name="connsiteX4" fmla="*/ 0 w 5552210"/>
              <a:gd name="connsiteY4" fmla="*/ 6889173 h 7602682"/>
              <a:gd name="connsiteX0" fmla="*/ 10391 w 5552210"/>
              <a:gd name="connsiteY0" fmla="*/ 0 h 7602682"/>
              <a:gd name="connsiteX1" fmla="*/ 72736 w 5552210"/>
              <a:gd name="connsiteY1" fmla="*/ 51955 h 7602682"/>
              <a:gd name="connsiteX2" fmla="*/ 3574473 w 5552210"/>
              <a:gd name="connsiteY2" fmla="*/ 2545773 h 7602682"/>
              <a:gd name="connsiteX3" fmla="*/ 4956464 w 5552210"/>
              <a:gd name="connsiteY3" fmla="*/ 6878782 h 7602682"/>
              <a:gd name="connsiteX4" fmla="*/ 0 w 5552210"/>
              <a:gd name="connsiteY4" fmla="*/ 6889173 h 7602682"/>
              <a:gd name="connsiteX5" fmla="*/ 10391 w 5552210"/>
              <a:gd name="connsiteY5" fmla="*/ 0 h 7602682"/>
              <a:gd name="connsiteX0" fmla="*/ 10391 w 5552210"/>
              <a:gd name="connsiteY0" fmla="*/ 0 h 6889173"/>
              <a:gd name="connsiteX1" fmla="*/ 72736 w 5552210"/>
              <a:gd name="connsiteY1" fmla="*/ 51955 h 6889173"/>
              <a:gd name="connsiteX2" fmla="*/ 3574473 w 5552210"/>
              <a:gd name="connsiteY2" fmla="*/ 2545773 h 6889173"/>
              <a:gd name="connsiteX3" fmla="*/ 4956464 w 5552210"/>
              <a:gd name="connsiteY3" fmla="*/ 6878782 h 6889173"/>
              <a:gd name="connsiteX4" fmla="*/ 0 w 5552210"/>
              <a:gd name="connsiteY4" fmla="*/ 6889173 h 6889173"/>
              <a:gd name="connsiteX5" fmla="*/ 10391 w 5552210"/>
              <a:gd name="connsiteY5" fmla="*/ 0 h 6889173"/>
              <a:gd name="connsiteX0" fmla="*/ 10391 w 4968587"/>
              <a:gd name="connsiteY0" fmla="*/ 0 h 6889173"/>
              <a:gd name="connsiteX1" fmla="*/ 72736 w 4968587"/>
              <a:gd name="connsiteY1" fmla="*/ 51955 h 6889173"/>
              <a:gd name="connsiteX2" fmla="*/ 4956464 w 4968587"/>
              <a:gd name="connsiteY2" fmla="*/ 6878782 h 6889173"/>
              <a:gd name="connsiteX3" fmla="*/ 0 w 4968587"/>
              <a:gd name="connsiteY3" fmla="*/ 6889173 h 6889173"/>
              <a:gd name="connsiteX4" fmla="*/ 10391 w 4968587"/>
              <a:gd name="connsiteY4" fmla="*/ 0 h 6889173"/>
              <a:gd name="connsiteX0" fmla="*/ 10391 w 4956464"/>
              <a:gd name="connsiteY0" fmla="*/ 0 h 6889173"/>
              <a:gd name="connsiteX1" fmla="*/ 4956464 w 4956464"/>
              <a:gd name="connsiteY1" fmla="*/ 6878782 h 6889173"/>
              <a:gd name="connsiteX2" fmla="*/ 0 w 4956464"/>
              <a:gd name="connsiteY2" fmla="*/ 6889173 h 6889173"/>
              <a:gd name="connsiteX3" fmla="*/ 10391 w 4956464"/>
              <a:gd name="connsiteY3" fmla="*/ 0 h 6889173"/>
              <a:gd name="connsiteX0" fmla="*/ 10391 w 4956464"/>
              <a:gd name="connsiteY0" fmla="*/ 0 h 6889173"/>
              <a:gd name="connsiteX1" fmla="*/ 4956464 w 4956464"/>
              <a:gd name="connsiteY1" fmla="*/ 6878782 h 6889173"/>
              <a:gd name="connsiteX2" fmla="*/ 0 w 4956464"/>
              <a:gd name="connsiteY2" fmla="*/ 6889173 h 6889173"/>
              <a:gd name="connsiteX3" fmla="*/ 10391 w 4956464"/>
              <a:gd name="connsiteY3" fmla="*/ 0 h 6889173"/>
              <a:gd name="connsiteX0" fmla="*/ 10391 w 4956464"/>
              <a:gd name="connsiteY0" fmla="*/ 0 h 6889173"/>
              <a:gd name="connsiteX1" fmla="*/ 4956464 w 4956464"/>
              <a:gd name="connsiteY1" fmla="*/ 6878782 h 6889173"/>
              <a:gd name="connsiteX2" fmla="*/ 0 w 4956464"/>
              <a:gd name="connsiteY2" fmla="*/ 6889173 h 6889173"/>
              <a:gd name="connsiteX3" fmla="*/ 10391 w 4956464"/>
              <a:gd name="connsiteY3" fmla="*/ 0 h 6889173"/>
              <a:gd name="connsiteX0" fmla="*/ 10391 w 4956464"/>
              <a:gd name="connsiteY0" fmla="*/ 0 h 6889173"/>
              <a:gd name="connsiteX1" fmla="*/ 4956464 w 4956464"/>
              <a:gd name="connsiteY1" fmla="*/ 6878782 h 6889173"/>
              <a:gd name="connsiteX2" fmla="*/ 0 w 4956464"/>
              <a:gd name="connsiteY2" fmla="*/ 6889173 h 6889173"/>
              <a:gd name="connsiteX3" fmla="*/ 10391 w 4956464"/>
              <a:gd name="connsiteY3" fmla="*/ 0 h 6889173"/>
              <a:gd name="connsiteX0" fmla="*/ 10391 w 4956464"/>
              <a:gd name="connsiteY0" fmla="*/ 0 h 6889173"/>
              <a:gd name="connsiteX1" fmla="*/ 4956464 w 4956464"/>
              <a:gd name="connsiteY1" fmla="*/ 6878782 h 6889173"/>
              <a:gd name="connsiteX2" fmla="*/ 0 w 4956464"/>
              <a:gd name="connsiteY2" fmla="*/ 6889173 h 6889173"/>
              <a:gd name="connsiteX3" fmla="*/ 10391 w 4956464"/>
              <a:gd name="connsiteY3" fmla="*/ 0 h 6889173"/>
            </a:gdLst>
            <a:ahLst/>
            <a:cxnLst>
              <a:cxn ang="0">
                <a:pos x="connsiteX0" y="connsiteY0"/>
              </a:cxn>
              <a:cxn ang="0">
                <a:pos x="connsiteX1" y="connsiteY1"/>
              </a:cxn>
              <a:cxn ang="0">
                <a:pos x="connsiteX2" y="connsiteY2"/>
              </a:cxn>
              <a:cxn ang="0">
                <a:pos x="connsiteX3" y="connsiteY3"/>
              </a:cxn>
            </a:cxnLst>
            <a:rect l="l" t="t" r="r" b="b"/>
            <a:pathLst>
              <a:path w="4956464" h="6889173">
                <a:moveTo>
                  <a:pt x="10391" y="0"/>
                </a:moveTo>
                <a:cubicBezTo>
                  <a:pt x="3352800" y="1236518"/>
                  <a:pt x="4426528" y="4305300"/>
                  <a:pt x="4956464" y="6878782"/>
                </a:cubicBezTo>
                <a:lnTo>
                  <a:pt x="0" y="6889173"/>
                </a:lnTo>
                <a:cubicBezTo>
                  <a:pt x="3464" y="4592782"/>
                  <a:pt x="6927" y="2296391"/>
                  <a:pt x="10391" y="0"/>
                </a:cubicBezTo>
                <a:close/>
              </a:path>
            </a:pathLst>
          </a:custGeom>
          <a:solidFill>
            <a:schemeClr val="bg1">
              <a:lumMod val="95000"/>
            </a:schemeClr>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pic>
        <p:nvPicPr>
          <p:cNvPr id="2050" name="Picture 2" descr="C:\Documents and Settings\WAEL\Bureau\android Presentation\android5.png"/>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a:off x="1024751" y="1286843"/>
            <a:ext cx="765163" cy="641959"/>
          </a:xfrm>
          <a:prstGeom prst="rect">
            <a:avLst/>
          </a:prstGeom>
          <a:noFill/>
        </p:spPr>
      </p:pic>
      <p:pic>
        <p:nvPicPr>
          <p:cNvPr id="5" name="Picture 2" descr="C:\Documents and Settings\WAEL\Bureau\android Presentation\android5.png"/>
          <p:cNvPicPr>
            <a:picLocks noChangeAspect="1" noChangeArrowheads="1"/>
          </p:cNvPicPr>
          <p:nvPr/>
        </p:nvPicPr>
        <p:blipFill>
          <a:blip r:embed="rId3"/>
          <a:srcRect/>
          <a:stretch>
            <a:fillRect/>
          </a:stretch>
        </p:blipFill>
        <p:spPr bwMode="auto">
          <a:xfrm>
            <a:off x="2163763" y="2428868"/>
            <a:ext cx="765163" cy="641959"/>
          </a:xfrm>
          <a:prstGeom prst="rect">
            <a:avLst/>
          </a:prstGeom>
          <a:noFill/>
        </p:spPr>
      </p:pic>
      <p:pic>
        <p:nvPicPr>
          <p:cNvPr id="7" name="Picture 2" descr="C:\Documents and Settings\WAEL\Bureau\android Presentation\android5.png"/>
          <p:cNvPicPr>
            <a:picLocks noChangeAspect="1" noChangeArrowheads="1"/>
          </p:cNvPicPr>
          <p:nvPr/>
        </p:nvPicPr>
        <p:blipFill>
          <a:blip r:embed="rId3">
            <a:duotone>
              <a:prstClr val="black"/>
              <a:schemeClr val="accent4">
                <a:tint val="45000"/>
                <a:satMod val="400000"/>
              </a:schemeClr>
            </a:duotone>
          </a:blip>
          <a:srcRect/>
          <a:stretch>
            <a:fillRect/>
          </a:stretch>
        </p:blipFill>
        <p:spPr bwMode="auto">
          <a:xfrm>
            <a:off x="3000364" y="3714752"/>
            <a:ext cx="765163" cy="641959"/>
          </a:xfrm>
          <a:prstGeom prst="rect">
            <a:avLst/>
          </a:prstGeom>
          <a:noFill/>
        </p:spPr>
      </p:pic>
      <p:pic>
        <p:nvPicPr>
          <p:cNvPr id="9" name="Picture 2" descr="C:\Documents and Settings\WAEL\Bureau\android Presentation\android5.png"/>
          <p:cNvPicPr>
            <a:picLocks noChangeAspect="1" noChangeArrowheads="1"/>
          </p:cNvPicPr>
          <p:nvPr/>
        </p:nvPicPr>
        <p:blipFill>
          <a:blip r:embed="rId3">
            <a:duotone>
              <a:prstClr val="black"/>
              <a:schemeClr val="accent2">
                <a:tint val="45000"/>
                <a:satMod val="400000"/>
              </a:schemeClr>
            </a:duotone>
          </a:blip>
          <a:srcRect/>
          <a:stretch>
            <a:fillRect/>
          </a:stretch>
        </p:blipFill>
        <p:spPr bwMode="auto">
          <a:xfrm>
            <a:off x="3500430" y="5143512"/>
            <a:ext cx="765163" cy="641959"/>
          </a:xfrm>
          <a:prstGeom prst="rect">
            <a:avLst/>
          </a:prstGeom>
          <a:noFill/>
        </p:spPr>
      </p:pic>
      <p:sp>
        <p:nvSpPr>
          <p:cNvPr id="10" name="Rectangle 9"/>
          <p:cNvSpPr/>
          <p:nvPr/>
        </p:nvSpPr>
        <p:spPr>
          <a:xfrm>
            <a:off x="1861352" y="1325244"/>
            <a:ext cx="1853392"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50800">
                  <a:noFill/>
                </a:ln>
              </a:rPr>
              <a:t>Introduction</a:t>
            </a:r>
            <a:endParaRPr lang="fr-FR" sz="2400" b="1" dirty="0">
              <a:ln w="50800">
                <a:noFill/>
              </a:ln>
            </a:endParaRPr>
          </a:p>
        </p:txBody>
      </p:sp>
      <p:sp>
        <p:nvSpPr>
          <p:cNvPr id="12" name="Rectangle 11"/>
          <p:cNvSpPr/>
          <p:nvPr/>
        </p:nvSpPr>
        <p:spPr>
          <a:xfrm>
            <a:off x="3035372" y="2466286"/>
            <a:ext cx="2444901"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50800">
                  <a:noFill/>
                </a:ln>
              </a:rPr>
              <a:t>Quel IDE Choisir ?</a:t>
            </a:r>
            <a:endParaRPr lang="fr-FR" sz="2400" b="1" dirty="0">
              <a:ln w="50800">
                <a:noFill/>
              </a:ln>
            </a:endParaRPr>
          </a:p>
        </p:txBody>
      </p:sp>
      <p:sp>
        <p:nvSpPr>
          <p:cNvPr id="14" name="Rectangle 13"/>
          <p:cNvSpPr/>
          <p:nvPr/>
        </p:nvSpPr>
        <p:spPr>
          <a:xfrm>
            <a:off x="3967204" y="3753153"/>
            <a:ext cx="1562672"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50800">
                  <a:noFill/>
                </a:ln>
              </a:rPr>
              <a:t>UI </a:t>
            </a:r>
            <a:r>
              <a:rPr lang="fr-FR" sz="2400" b="1" dirty="0" err="1" smtClean="0">
                <a:ln w="50800">
                  <a:noFill/>
                </a:ln>
              </a:rPr>
              <a:t>Android</a:t>
            </a:r>
            <a:endParaRPr lang="fr-FR" sz="2400" b="1" dirty="0">
              <a:ln w="50800">
                <a:noFill/>
              </a:ln>
            </a:endParaRPr>
          </a:p>
        </p:txBody>
      </p:sp>
      <p:sp>
        <p:nvSpPr>
          <p:cNvPr id="16" name="Rectangle 15"/>
          <p:cNvSpPr/>
          <p:nvPr/>
        </p:nvSpPr>
        <p:spPr>
          <a:xfrm>
            <a:off x="4350551" y="5213967"/>
            <a:ext cx="3622018"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50800">
                  <a:noFill/>
                </a:ln>
              </a:rPr>
              <a:t>Démonstration </a:t>
            </a:r>
            <a:r>
              <a:rPr lang="fr-FR" sz="2400" b="1" dirty="0" err="1" smtClean="0">
                <a:ln w="50800">
                  <a:noFill/>
                </a:ln>
              </a:rPr>
              <a:t>HelloWorld</a:t>
            </a:r>
            <a:endParaRPr lang="fr-FR" sz="2400" b="1" dirty="0">
              <a:ln w="50800">
                <a:noFill/>
              </a:ln>
            </a:endParaRPr>
          </a:p>
        </p:txBody>
      </p:sp>
      <p:sp>
        <p:nvSpPr>
          <p:cNvPr id="17" name="ZoneTexte 16"/>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PLAN</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me 1"/>
          <p:cNvGraphicFramePr/>
          <p:nvPr/>
        </p:nvGraphicFramePr>
        <p:xfrm>
          <a:off x="1571604" y="107154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Introduction</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28" name="Picture 4" descr="C:\Documents and Settings\WAEL\Bureau\photos  présentation\photos  présentation.gif"/>
          <p:cNvPicPr>
            <a:picLocks noChangeAspect="1" noChangeArrowheads="1"/>
          </p:cNvPicPr>
          <p:nvPr/>
        </p:nvPicPr>
        <p:blipFill>
          <a:blip r:embed="rId4"/>
          <a:srcRect/>
          <a:stretch>
            <a:fillRect/>
          </a:stretch>
        </p:blipFill>
        <p:spPr bwMode="auto">
          <a:xfrm>
            <a:off x="6643702" y="1357298"/>
            <a:ext cx="1143008" cy="11430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 descr="C:\Documents and Settings\WAEL\Bureau\android Presentation\android5.png"/>
          <p:cNvPicPr>
            <a:picLocks noChangeAspect="1" noChangeArrowheads="1"/>
          </p:cNvPicPr>
          <p:nvPr/>
        </p:nvPicPr>
        <p:blipFill>
          <a:blip r:embed="rId5"/>
          <a:srcRect/>
          <a:stretch>
            <a:fillRect/>
          </a:stretch>
        </p:blipFill>
        <p:spPr bwMode="auto">
          <a:xfrm>
            <a:off x="285721" y="1357299"/>
            <a:ext cx="642942" cy="539418"/>
          </a:xfrm>
          <a:prstGeom prst="rect">
            <a:avLst/>
          </a:prstGeom>
          <a:noFill/>
        </p:spPr>
      </p:pic>
      <p:sp>
        <p:nvSpPr>
          <p:cNvPr id="8" name="ZoneTexte 7"/>
          <p:cNvSpPr txBox="1"/>
          <p:nvPr/>
        </p:nvSpPr>
        <p:spPr>
          <a:xfrm>
            <a:off x="1000100" y="1395699"/>
            <a:ext cx="5143536" cy="830997"/>
          </a:xfrm>
          <a:prstGeom prst="rect">
            <a:avLst/>
          </a:prstGeom>
          <a:noFill/>
        </p:spPr>
        <p:txBody>
          <a:bodyPr wrap="square" rtlCol="0">
            <a:spAutoFit/>
          </a:bodyPr>
          <a:lstStyle/>
          <a:p>
            <a:r>
              <a:rPr lang="fr-FR" sz="2400" dirty="0" err="1" smtClean="0"/>
              <a:t>Android</a:t>
            </a:r>
            <a:r>
              <a:rPr lang="fr-FR" sz="2400" dirty="0" smtClean="0"/>
              <a:t> est système d’exploitation pour le développement Mobile</a:t>
            </a:r>
            <a:endParaRPr lang="fr-FR" sz="2400" dirty="0"/>
          </a:p>
        </p:txBody>
      </p:sp>
      <p:pic>
        <p:nvPicPr>
          <p:cNvPr id="9" name="Picture 2" descr="C:\Documents and Settings\WAEL\Bureau\android Presentation\android5.png"/>
          <p:cNvPicPr>
            <a:picLocks noChangeAspect="1" noChangeArrowheads="1"/>
          </p:cNvPicPr>
          <p:nvPr/>
        </p:nvPicPr>
        <p:blipFill>
          <a:blip r:embed="rId5"/>
          <a:srcRect/>
          <a:stretch>
            <a:fillRect/>
          </a:stretch>
        </p:blipFill>
        <p:spPr bwMode="auto">
          <a:xfrm>
            <a:off x="285721" y="2559603"/>
            <a:ext cx="642942" cy="539418"/>
          </a:xfrm>
          <a:prstGeom prst="rect">
            <a:avLst/>
          </a:prstGeom>
          <a:noFill/>
        </p:spPr>
      </p:pic>
      <p:sp>
        <p:nvSpPr>
          <p:cNvPr id="10" name="ZoneTexte 9"/>
          <p:cNvSpPr txBox="1"/>
          <p:nvPr/>
        </p:nvSpPr>
        <p:spPr>
          <a:xfrm>
            <a:off x="1000100" y="2598003"/>
            <a:ext cx="5143536" cy="461665"/>
          </a:xfrm>
          <a:prstGeom prst="rect">
            <a:avLst/>
          </a:prstGeom>
          <a:noFill/>
        </p:spPr>
        <p:txBody>
          <a:bodyPr wrap="square" rtlCol="0">
            <a:spAutoFit/>
          </a:bodyPr>
          <a:lstStyle/>
          <a:p>
            <a:r>
              <a:rPr lang="fr-FR" sz="2400" dirty="0" smtClean="0"/>
              <a:t>Fondé sur un noyau Linux</a:t>
            </a:r>
            <a:endParaRPr lang="fr-FR" sz="2400" dirty="0"/>
          </a:p>
        </p:txBody>
      </p:sp>
      <p:pic>
        <p:nvPicPr>
          <p:cNvPr id="19" name="Picture 2" descr="C:\Documents and Settings\WAEL\Bureau\android Presentation\android5.png"/>
          <p:cNvPicPr>
            <a:picLocks noChangeAspect="1" noChangeArrowheads="1"/>
          </p:cNvPicPr>
          <p:nvPr/>
        </p:nvPicPr>
        <p:blipFill>
          <a:blip r:embed="rId5"/>
          <a:srcRect/>
          <a:stretch>
            <a:fillRect/>
          </a:stretch>
        </p:blipFill>
        <p:spPr bwMode="auto">
          <a:xfrm>
            <a:off x="285720" y="3714752"/>
            <a:ext cx="642942" cy="539418"/>
          </a:xfrm>
          <a:prstGeom prst="rect">
            <a:avLst/>
          </a:prstGeom>
          <a:noFill/>
        </p:spPr>
      </p:pic>
      <p:sp>
        <p:nvSpPr>
          <p:cNvPr id="20" name="ZoneTexte 19"/>
          <p:cNvSpPr txBox="1"/>
          <p:nvPr/>
        </p:nvSpPr>
        <p:spPr>
          <a:xfrm>
            <a:off x="1000098" y="3753152"/>
            <a:ext cx="6286545" cy="461665"/>
          </a:xfrm>
          <a:prstGeom prst="rect">
            <a:avLst/>
          </a:prstGeom>
          <a:noFill/>
        </p:spPr>
        <p:txBody>
          <a:bodyPr wrap="square" rtlCol="0">
            <a:spAutoFit/>
          </a:bodyPr>
          <a:lstStyle/>
          <a:p>
            <a:r>
              <a:rPr lang="fr-FR" sz="2400" dirty="0" smtClean="0"/>
              <a:t>les interfaces sont développées en JAVA</a:t>
            </a:r>
            <a:endParaRPr lang="fr-FR" sz="2400" dirty="0"/>
          </a:p>
        </p:txBody>
      </p:sp>
      <p:pic>
        <p:nvPicPr>
          <p:cNvPr id="21" name="Picture 2" descr="C:\Documents and Settings\WAEL\Bureau\android Presentation\android5.png"/>
          <p:cNvPicPr>
            <a:picLocks noChangeAspect="1" noChangeArrowheads="1"/>
          </p:cNvPicPr>
          <p:nvPr/>
        </p:nvPicPr>
        <p:blipFill>
          <a:blip r:embed="rId5"/>
          <a:srcRect/>
          <a:stretch>
            <a:fillRect/>
          </a:stretch>
        </p:blipFill>
        <p:spPr bwMode="auto">
          <a:xfrm>
            <a:off x="285721" y="4818408"/>
            <a:ext cx="642942" cy="539418"/>
          </a:xfrm>
          <a:prstGeom prst="rect">
            <a:avLst/>
          </a:prstGeom>
          <a:noFill/>
        </p:spPr>
      </p:pic>
      <p:sp>
        <p:nvSpPr>
          <p:cNvPr id="22" name="ZoneTexte 21"/>
          <p:cNvSpPr txBox="1"/>
          <p:nvPr/>
        </p:nvSpPr>
        <p:spPr>
          <a:xfrm>
            <a:off x="1000099" y="4856808"/>
            <a:ext cx="6286545" cy="830997"/>
          </a:xfrm>
          <a:prstGeom prst="rect">
            <a:avLst/>
          </a:prstGeom>
          <a:noFill/>
        </p:spPr>
        <p:txBody>
          <a:bodyPr wrap="square" rtlCol="0">
            <a:spAutoFit/>
          </a:bodyPr>
          <a:lstStyle/>
          <a:p>
            <a:r>
              <a:rPr lang="fr-FR" sz="2400" dirty="0" err="1" smtClean="0"/>
              <a:t>Android</a:t>
            </a:r>
            <a:r>
              <a:rPr lang="fr-FR" sz="2400" dirty="0" smtClean="0"/>
              <a:t> fournit un kit de développement (SDK) qui permet de développer des applications</a:t>
            </a:r>
            <a:endParaRPr lang="fr-FR" sz="2400" dirty="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me 1"/>
          <p:cNvGraphicFramePr/>
          <p:nvPr/>
        </p:nvGraphicFramePr>
        <p:xfrm>
          <a:off x="1071538" y="1071546"/>
          <a:ext cx="735811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Quel ide choisir ?</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21"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571472" y="1214422"/>
            <a:ext cx="642942" cy="539418"/>
          </a:xfrm>
          <a:prstGeom prst="rect">
            <a:avLst/>
          </a:prstGeom>
          <a:noFill/>
        </p:spPr>
      </p:pic>
      <p:sp>
        <p:nvSpPr>
          <p:cNvPr id="22" name="ZoneTexte 21"/>
          <p:cNvSpPr txBox="1"/>
          <p:nvPr/>
        </p:nvSpPr>
        <p:spPr>
          <a:xfrm>
            <a:off x="1285851" y="1252822"/>
            <a:ext cx="5143536" cy="830997"/>
          </a:xfrm>
          <a:prstGeom prst="rect">
            <a:avLst/>
          </a:prstGeom>
          <a:noFill/>
        </p:spPr>
        <p:txBody>
          <a:bodyPr wrap="square" rtlCol="0">
            <a:spAutoFit/>
          </a:bodyPr>
          <a:lstStyle/>
          <a:p>
            <a:r>
              <a:rPr lang="fr-FR" sz="2400" dirty="0" smtClean="0"/>
              <a:t>Plusieurs Environnements </a:t>
            </a:r>
            <a:r>
              <a:rPr lang="fr-FR" sz="2400" dirty="0" err="1" smtClean="0"/>
              <a:t>Pemettent</a:t>
            </a:r>
            <a:r>
              <a:rPr lang="fr-FR" sz="2400" dirty="0" smtClean="0"/>
              <a:t> de </a:t>
            </a:r>
            <a:r>
              <a:rPr lang="fr-FR" sz="2400" dirty="0" err="1" smtClean="0"/>
              <a:t>dévelpper</a:t>
            </a:r>
            <a:r>
              <a:rPr lang="fr-FR" sz="2400" dirty="0" smtClean="0"/>
              <a:t> sous </a:t>
            </a:r>
            <a:r>
              <a:rPr lang="fr-FR" sz="2400" dirty="0" err="1" smtClean="0"/>
              <a:t>Android</a:t>
            </a:r>
            <a:endParaRPr lang="fr-FR" sz="2400" dirty="0"/>
          </a:p>
        </p:txBody>
      </p:sp>
      <p:pic>
        <p:nvPicPr>
          <p:cNvPr id="20"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662586" y="2623506"/>
            <a:ext cx="642942" cy="539418"/>
          </a:xfrm>
          <a:prstGeom prst="rect">
            <a:avLst/>
          </a:prstGeom>
          <a:noFill/>
        </p:spPr>
      </p:pic>
      <p:pic>
        <p:nvPicPr>
          <p:cNvPr id="25"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662586" y="3480762"/>
            <a:ext cx="642942" cy="539418"/>
          </a:xfrm>
          <a:prstGeom prst="rect">
            <a:avLst/>
          </a:prstGeom>
          <a:noFill/>
        </p:spPr>
      </p:pic>
      <p:pic>
        <p:nvPicPr>
          <p:cNvPr id="26"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662586" y="4266580"/>
            <a:ext cx="642942" cy="539418"/>
          </a:xfrm>
          <a:prstGeom prst="rect">
            <a:avLst/>
          </a:prstGeom>
          <a:noFill/>
        </p:spPr>
      </p:pic>
      <p:graphicFrame>
        <p:nvGraphicFramePr>
          <p:cNvPr id="27" name="Diagramme 26"/>
          <p:cNvGraphicFramePr/>
          <p:nvPr/>
        </p:nvGraphicFramePr>
        <p:xfrm>
          <a:off x="1396643" y="2571744"/>
          <a:ext cx="6096000" cy="30003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8"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662586" y="5052398"/>
            <a:ext cx="642942" cy="539418"/>
          </a:xfrm>
          <a:prstGeom prst="rect">
            <a:avLst/>
          </a:prstGeom>
          <a:noFill/>
        </p:spPr>
      </p:pic>
      <p:pic>
        <p:nvPicPr>
          <p:cNvPr id="1026" name="Picture 2" descr="C:\Users\wael\Desktop\eclipse_ide_icon.png"/>
          <p:cNvPicPr>
            <a:picLocks noChangeAspect="1" noChangeArrowheads="1"/>
          </p:cNvPicPr>
          <p:nvPr/>
        </p:nvPicPr>
        <p:blipFill>
          <a:blip r:embed="rId9"/>
          <a:srcRect/>
          <a:stretch>
            <a:fillRect/>
          </a:stretch>
        </p:blipFill>
        <p:spPr bwMode="auto">
          <a:xfrm>
            <a:off x="4572000" y="2428868"/>
            <a:ext cx="1001719" cy="1001719"/>
          </a:xfrm>
          <a:prstGeom prst="rect">
            <a:avLst/>
          </a:prstGeom>
          <a:noFill/>
        </p:spPr>
      </p:pic>
      <p:pic>
        <p:nvPicPr>
          <p:cNvPr id="1027" name="Picture 3" descr="C:\Users\wael\Desktop\netbeans_logo_ok300x150.jpg"/>
          <p:cNvPicPr>
            <a:picLocks noChangeAspect="1" noChangeArrowheads="1"/>
          </p:cNvPicPr>
          <p:nvPr/>
        </p:nvPicPr>
        <p:blipFill>
          <a:blip r:embed="rId10"/>
          <a:srcRect/>
          <a:stretch>
            <a:fillRect/>
          </a:stretch>
        </p:blipFill>
        <p:spPr bwMode="auto">
          <a:xfrm>
            <a:off x="5572132" y="3286124"/>
            <a:ext cx="1688535" cy="928694"/>
          </a:xfrm>
          <a:prstGeom prst="rect">
            <a:avLst/>
          </a:prstGeom>
          <a:ln>
            <a:noFill/>
          </a:ln>
          <a:effectLst>
            <a:outerShdw blurRad="292100" dist="139700" dir="2700000" algn="tl" rotWithShape="0">
              <a:srgbClr val="333333">
                <a:alpha val="65000"/>
              </a:srgbClr>
            </a:outerShdw>
          </a:effectLst>
        </p:spPr>
      </p:pic>
      <p:pic>
        <p:nvPicPr>
          <p:cNvPr id="1028" name="Picture 4" descr="C:\Users\wael\Desktop\idea_icon.png"/>
          <p:cNvPicPr>
            <a:picLocks noChangeAspect="1" noChangeArrowheads="1"/>
          </p:cNvPicPr>
          <p:nvPr/>
        </p:nvPicPr>
        <p:blipFill>
          <a:blip r:embed="rId11"/>
          <a:srcRect/>
          <a:stretch>
            <a:fillRect/>
          </a:stretch>
        </p:blipFill>
        <p:spPr bwMode="auto">
          <a:xfrm>
            <a:off x="4786314" y="4214818"/>
            <a:ext cx="609600" cy="609600"/>
          </a:xfrm>
          <a:prstGeom prst="rect">
            <a:avLst/>
          </a:prstGeom>
          <a:noFill/>
        </p:spPr>
      </p:pic>
      <p:pic>
        <p:nvPicPr>
          <p:cNvPr id="1029" name="Picture 5" descr="C:\Users\wael\Desktop\Processing.png"/>
          <p:cNvPicPr>
            <a:picLocks noChangeAspect="1" noChangeArrowheads="1"/>
          </p:cNvPicPr>
          <p:nvPr/>
        </p:nvPicPr>
        <p:blipFill>
          <a:blip r:embed="rId12" cstate="print"/>
          <a:srcRect/>
          <a:stretch>
            <a:fillRect/>
          </a:stretch>
        </p:blipFill>
        <p:spPr bwMode="auto">
          <a:xfrm>
            <a:off x="5857884" y="4929198"/>
            <a:ext cx="1009636" cy="100963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Quel ide choisir ?</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21" name="Picture 2" descr="C:\Documents and Settings\WAEL\Bureau\android Presentation\android5.png"/>
          <p:cNvPicPr>
            <a:picLocks noChangeAspect="1" noChangeArrowheads="1"/>
          </p:cNvPicPr>
          <p:nvPr/>
        </p:nvPicPr>
        <p:blipFill>
          <a:blip r:embed="rId3">
            <a:duotone>
              <a:prstClr val="black"/>
              <a:schemeClr val="accent1">
                <a:tint val="45000"/>
                <a:satMod val="400000"/>
              </a:schemeClr>
            </a:duotone>
          </a:blip>
          <a:srcRect/>
          <a:stretch>
            <a:fillRect/>
          </a:stretch>
        </p:blipFill>
        <p:spPr bwMode="auto">
          <a:xfrm>
            <a:off x="571472" y="1214422"/>
            <a:ext cx="642942" cy="539418"/>
          </a:xfrm>
          <a:prstGeom prst="rect">
            <a:avLst/>
          </a:prstGeom>
          <a:noFill/>
        </p:spPr>
      </p:pic>
      <p:sp>
        <p:nvSpPr>
          <p:cNvPr id="22" name="ZoneTexte 21"/>
          <p:cNvSpPr txBox="1"/>
          <p:nvPr/>
        </p:nvSpPr>
        <p:spPr>
          <a:xfrm>
            <a:off x="1285851" y="1252822"/>
            <a:ext cx="5143536" cy="461665"/>
          </a:xfrm>
          <a:prstGeom prst="rect">
            <a:avLst/>
          </a:prstGeom>
          <a:noFill/>
        </p:spPr>
        <p:txBody>
          <a:bodyPr wrap="square" rtlCol="0">
            <a:spAutoFit/>
          </a:bodyPr>
          <a:lstStyle/>
          <a:p>
            <a:r>
              <a:rPr lang="fr-FR" sz="2400" dirty="0" smtClean="0"/>
              <a:t>L’IDE recommandé :</a:t>
            </a:r>
            <a:endParaRPr lang="fr-FR" sz="2400" dirty="0"/>
          </a:p>
        </p:txBody>
      </p:sp>
      <p:sp>
        <p:nvSpPr>
          <p:cNvPr id="5" name="Flèche vers le bas 4"/>
          <p:cNvSpPr/>
          <p:nvPr/>
        </p:nvSpPr>
        <p:spPr>
          <a:xfrm>
            <a:off x="4286248" y="1857364"/>
            <a:ext cx="785818" cy="1643074"/>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pic>
        <p:nvPicPr>
          <p:cNvPr id="7" name="Picture 4" descr="C:\Documents and Settings\WAEL\Bureau\photos  présentation\photos  présentation.gif"/>
          <p:cNvPicPr>
            <a:picLocks noChangeAspect="1" noChangeArrowheads="1"/>
          </p:cNvPicPr>
          <p:nvPr/>
        </p:nvPicPr>
        <p:blipFill>
          <a:blip r:embed="rId4"/>
          <a:srcRect/>
          <a:stretch>
            <a:fillRect/>
          </a:stretch>
        </p:blipFill>
        <p:spPr bwMode="auto">
          <a:xfrm>
            <a:off x="7000892" y="4736737"/>
            <a:ext cx="1335471" cy="13354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Plus 8"/>
          <p:cNvSpPr/>
          <p:nvPr/>
        </p:nvSpPr>
        <p:spPr>
          <a:xfrm>
            <a:off x="2786050" y="5011570"/>
            <a:ext cx="667735" cy="63814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gal 9"/>
          <p:cNvSpPr/>
          <p:nvPr/>
        </p:nvSpPr>
        <p:spPr>
          <a:xfrm>
            <a:off x="5857884" y="5011570"/>
            <a:ext cx="751202" cy="63814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2050" name="Picture 2" descr="C:\Users\wael\Desktop\image296.png"/>
          <p:cNvPicPr>
            <a:picLocks noChangeAspect="1" noChangeArrowheads="1"/>
          </p:cNvPicPr>
          <p:nvPr/>
        </p:nvPicPr>
        <p:blipFill>
          <a:blip r:embed="rId5"/>
          <a:srcRect/>
          <a:stretch>
            <a:fillRect/>
          </a:stretch>
        </p:blipFill>
        <p:spPr bwMode="auto">
          <a:xfrm>
            <a:off x="3789235" y="4697442"/>
            <a:ext cx="1854335" cy="13747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1" name="Picture 3" descr="C:\Users\wael\Desktop\eclipse_ide_icon.png"/>
          <p:cNvPicPr>
            <a:picLocks noChangeAspect="1" noChangeArrowheads="1"/>
          </p:cNvPicPr>
          <p:nvPr/>
        </p:nvPicPr>
        <p:blipFill>
          <a:blip r:embed="rId6"/>
          <a:srcRect/>
          <a:stretch>
            <a:fillRect/>
          </a:stretch>
        </p:blipFill>
        <p:spPr bwMode="auto">
          <a:xfrm>
            <a:off x="1071538" y="4643447"/>
            <a:ext cx="1643074" cy="1643073"/>
          </a:xfrm>
          <a:prstGeom prst="rect">
            <a:avLst/>
          </a:prstGeom>
          <a:noFill/>
        </p:spPr>
      </p:pic>
      <p:sp>
        <p:nvSpPr>
          <p:cNvPr id="13" name="ZoneTexte 12"/>
          <p:cNvSpPr txBox="1"/>
          <p:nvPr/>
        </p:nvSpPr>
        <p:spPr>
          <a:xfrm>
            <a:off x="1357290" y="3834474"/>
            <a:ext cx="1428760" cy="523220"/>
          </a:xfrm>
          <a:prstGeom prst="rect">
            <a:avLst/>
          </a:prstGeom>
          <a:noFill/>
        </p:spPr>
        <p:txBody>
          <a:bodyPr wrap="square" rtlCol="0">
            <a:spAutoFit/>
          </a:bodyPr>
          <a:lstStyle/>
          <a:p>
            <a:r>
              <a:rPr lang="fr-FR" sz="2800" b="1" dirty="0" smtClean="0"/>
              <a:t>Eclipse</a:t>
            </a:r>
            <a:endParaRPr lang="fr-FR" sz="2800" b="1" dirty="0"/>
          </a:p>
        </p:txBody>
      </p:sp>
      <p:sp>
        <p:nvSpPr>
          <p:cNvPr id="14" name="ZoneTexte 13"/>
          <p:cNvSpPr txBox="1"/>
          <p:nvPr/>
        </p:nvSpPr>
        <p:spPr>
          <a:xfrm>
            <a:off x="4000496" y="3643314"/>
            <a:ext cx="1428760" cy="954107"/>
          </a:xfrm>
          <a:prstGeom prst="rect">
            <a:avLst/>
          </a:prstGeom>
          <a:noFill/>
        </p:spPr>
        <p:txBody>
          <a:bodyPr wrap="square" rtlCol="0">
            <a:spAutoFit/>
          </a:bodyPr>
          <a:lstStyle/>
          <a:p>
            <a:pPr algn="ctr"/>
            <a:r>
              <a:rPr lang="fr-FR" sz="2800" b="1" dirty="0" smtClean="0"/>
              <a:t>ADT Plugin</a:t>
            </a:r>
            <a:endParaRPr lang="fr-FR" sz="2800" b="1" dirty="0"/>
          </a:p>
        </p:txBody>
      </p:sp>
      <p:sp>
        <p:nvSpPr>
          <p:cNvPr id="15" name="ZoneTexte 14"/>
          <p:cNvSpPr txBox="1"/>
          <p:nvPr/>
        </p:nvSpPr>
        <p:spPr>
          <a:xfrm>
            <a:off x="6929454" y="3643314"/>
            <a:ext cx="1428760" cy="954107"/>
          </a:xfrm>
          <a:prstGeom prst="rect">
            <a:avLst/>
          </a:prstGeom>
          <a:noFill/>
        </p:spPr>
        <p:txBody>
          <a:bodyPr wrap="square" rtlCol="0">
            <a:spAutoFit/>
          </a:bodyPr>
          <a:lstStyle/>
          <a:p>
            <a:pPr algn="ctr"/>
            <a:r>
              <a:rPr lang="fr-FR" sz="2800" b="1" dirty="0" err="1" smtClean="0"/>
              <a:t>Dév</a:t>
            </a:r>
            <a:r>
              <a:rPr lang="fr-FR" sz="2800" b="1" dirty="0" smtClean="0"/>
              <a:t> </a:t>
            </a:r>
            <a:r>
              <a:rPr lang="fr-FR" sz="2800" b="1" dirty="0" err="1" smtClean="0"/>
              <a:t>Android</a:t>
            </a:r>
            <a:endParaRPr lang="fr-FR" sz="2800" b="1"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357158" y="1317946"/>
            <a:ext cx="642942" cy="539418"/>
          </a:xfrm>
          <a:prstGeom prst="rect">
            <a:avLst/>
          </a:prstGeom>
          <a:noFill/>
        </p:spPr>
      </p:pic>
      <p:sp>
        <p:nvSpPr>
          <p:cNvPr id="5" name="ZoneTexte 4"/>
          <p:cNvSpPr txBox="1"/>
          <p:nvPr/>
        </p:nvSpPr>
        <p:spPr>
          <a:xfrm>
            <a:off x="1142975" y="1356346"/>
            <a:ext cx="4143405" cy="461665"/>
          </a:xfrm>
          <a:prstGeom prst="rect">
            <a:avLst/>
          </a:prstGeom>
          <a:noFill/>
        </p:spPr>
        <p:txBody>
          <a:bodyPr wrap="square" rtlCol="0">
            <a:spAutoFit/>
          </a:bodyPr>
          <a:lstStyle/>
          <a:p>
            <a:r>
              <a:rPr lang="fr-FR" sz="2400" b="1" dirty="0" smtClean="0"/>
              <a:t>Pourquoi ECLIPSE ?</a:t>
            </a:r>
            <a:endParaRPr lang="fr-FR" sz="2400" b="1" dirty="0"/>
          </a:p>
        </p:txBody>
      </p:sp>
      <p:pic>
        <p:nvPicPr>
          <p:cNvPr id="15"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1170968" y="2552069"/>
            <a:ext cx="642942" cy="539418"/>
          </a:xfrm>
          <a:prstGeom prst="rect">
            <a:avLst/>
          </a:prstGeom>
          <a:noFill/>
        </p:spPr>
      </p:pic>
      <p:pic>
        <p:nvPicPr>
          <p:cNvPr id="17"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1170968" y="3409324"/>
            <a:ext cx="642942" cy="539418"/>
          </a:xfrm>
          <a:prstGeom prst="rect">
            <a:avLst/>
          </a:prstGeom>
          <a:noFill/>
        </p:spPr>
      </p:pic>
      <p:pic>
        <p:nvPicPr>
          <p:cNvPr id="19" name="Picture 2" descr="C:\Documents and Settings\WAEL\Bureau\android Presentation\android5.png"/>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rot="16200000">
            <a:off x="1170968" y="5650161"/>
            <a:ext cx="642942" cy="539418"/>
          </a:xfrm>
          <a:prstGeom prst="rect">
            <a:avLst/>
          </a:prstGeom>
          <a:noFill/>
        </p:spPr>
      </p:pic>
      <p:pic>
        <p:nvPicPr>
          <p:cNvPr id="3074" name="Picture 2" descr="C:\Users\wael\Desktop\google_logo_682_571408a.jpg"/>
          <p:cNvPicPr>
            <a:picLocks noChangeAspect="1" noChangeArrowheads="1"/>
          </p:cNvPicPr>
          <p:nvPr/>
        </p:nvPicPr>
        <p:blipFill>
          <a:blip r:embed="rId5" cstate="print"/>
          <a:srcRect/>
          <a:stretch>
            <a:fillRect/>
          </a:stretch>
        </p:blipFill>
        <p:spPr bwMode="auto">
          <a:xfrm rot="20956002">
            <a:off x="5602489" y="2052639"/>
            <a:ext cx="2219319" cy="1301653"/>
          </a:xfrm>
          <a:prstGeom prst="rect">
            <a:avLst/>
          </a:prstGeom>
          <a:ln>
            <a:noFill/>
          </a:ln>
          <a:effectLst>
            <a:outerShdw blurRad="292100" dist="139700" dir="2700000" algn="tl" rotWithShape="0">
              <a:srgbClr val="333333">
                <a:alpha val="65000"/>
              </a:srgbClr>
            </a:outerShdw>
          </a:effectLst>
        </p:spPr>
      </p:pic>
      <p:sp>
        <p:nvSpPr>
          <p:cNvPr id="11" name="ZoneTexte 10"/>
          <p:cNvSpPr txBox="1"/>
          <p:nvPr/>
        </p:nvSpPr>
        <p:spPr>
          <a:xfrm>
            <a:off x="1857355" y="2571744"/>
            <a:ext cx="4143405" cy="461665"/>
          </a:xfrm>
          <a:prstGeom prst="rect">
            <a:avLst/>
          </a:prstGeom>
          <a:noFill/>
        </p:spPr>
        <p:txBody>
          <a:bodyPr wrap="square" rtlCol="0">
            <a:spAutoFit/>
          </a:bodyPr>
          <a:lstStyle/>
          <a:p>
            <a:r>
              <a:rPr lang="fr-FR" sz="2400" dirty="0" smtClean="0"/>
              <a:t>Recommandé Par Google</a:t>
            </a:r>
            <a:endParaRPr lang="fr-FR" sz="2400" dirty="0"/>
          </a:p>
        </p:txBody>
      </p:sp>
      <p:sp>
        <p:nvSpPr>
          <p:cNvPr id="12" name="ZoneTexte 11"/>
          <p:cNvSpPr txBox="1"/>
          <p:nvPr/>
        </p:nvSpPr>
        <p:spPr>
          <a:xfrm>
            <a:off x="1857356" y="3429000"/>
            <a:ext cx="4143405" cy="461665"/>
          </a:xfrm>
          <a:prstGeom prst="rect">
            <a:avLst/>
          </a:prstGeom>
          <a:noFill/>
        </p:spPr>
        <p:txBody>
          <a:bodyPr wrap="square" rtlCol="0">
            <a:spAutoFit/>
          </a:bodyPr>
          <a:lstStyle/>
          <a:p>
            <a:r>
              <a:rPr lang="fr-FR" sz="2400" dirty="0" smtClean="0"/>
              <a:t>Un ADT très puissant</a:t>
            </a:r>
            <a:endParaRPr lang="fr-FR" sz="2400" dirty="0"/>
          </a:p>
        </p:txBody>
      </p:sp>
      <p:sp>
        <p:nvSpPr>
          <p:cNvPr id="14" name="ZoneTexte 13"/>
          <p:cNvSpPr txBox="1"/>
          <p:nvPr/>
        </p:nvSpPr>
        <p:spPr>
          <a:xfrm>
            <a:off x="1857356" y="5669837"/>
            <a:ext cx="4929222" cy="830997"/>
          </a:xfrm>
          <a:prstGeom prst="rect">
            <a:avLst/>
          </a:prstGeom>
          <a:noFill/>
        </p:spPr>
        <p:txBody>
          <a:bodyPr wrap="square" rtlCol="0">
            <a:spAutoFit/>
          </a:bodyPr>
          <a:lstStyle/>
          <a:p>
            <a:r>
              <a:rPr lang="fr-FR" sz="2400" dirty="0" smtClean="0"/>
              <a:t>Il est beaucoup plus testé et plus documenté</a:t>
            </a:r>
            <a:endParaRPr lang="fr-FR" sz="2400" dirty="0"/>
          </a:p>
        </p:txBody>
      </p:sp>
      <p:sp>
        <p:nvSpPr>
          <p:cNvPr id="16" name="ZoneTexte 15"/>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Quel ide choisir ?</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3" name="ZoneTexte 22"/>
          <p:cNvSpPr txBox="1"/>
          <p:nvPr/>
        </p:nvSpPr>
        <p:spPr>
          <a:xfrm>
            <a:off x="2428859" y="4100460"/>
            <a:ext cx="4143405" cy="400110"/>
          </a:xfrm>
          <a:prstGeom prst="rect">
            <a:avLst/>
          </a:prstGeom>
          <a:noFill/>
        </p:spPr>
        <p:txBody>
          <a:bodyPr wrap="square" rtlCol="0">
            <a:spAutoFit/>
          </a:bodyPr>
          <a:lstStyle/>
          <a:p>
            <a:r>
              <a:rPr lang="fr-FR" sz="2000" dirty="0" smtClean="0"/>
              <a:t>Générer les scripts de Building</a:t>
            </a:r>
            <a:endParaRPr lang="fr-FR" sz="2000" dirty="0"/>
          </a:p>
        </p:txBody>
      </p:sp>
      <p:pic>
        <p:nvPicPr>
          <p:cNvPr id="25" name="Picture 2" descr="C:\Documents and Settings\WAEL\Bureau\android Presentation\android5.png"/>
          <p:cNvPicPr>
            <a:picLocks noChangeAspect="1" noChangeArrowheads="1"/>
          </p:cNvPicPr>
          <p:nvPr/>
        </p:nvPicPr>
        <p:blipFill>
          <a:blip r:embed="rId6" cstate="print">
            <a:duotone>
              <a:prstClr val="black"/>
              <a:schemeClr val="accent1">
                <a:tint val="45000"/>
                <a:satMod val="400000"/>
              </a:schemeClr>
            </a:duotone>
          </a:blip>
          <a:srcRect/>
          <a:stretch>
            <a:fillRect/>
          </a:stretch>
        </p:blipFill>
        <p:spPr bwMode="auto">
          <a:xfrm>
            <a:off x="2074557" y="4133497"/>
            <a:ext cx="425741" cy="357190"/>
          </a:xfrm>
          <a:prstGeom prst="rect">
            <a:avLst/>
          </a:prstGeom>
          <a:noFill/>
        </p:spPr>
      </p:pic>
      <p:sp>
        <p:nvSpPr>
          <p:cNvPr id="27" name="ZoneTexte 26"/>
          <p:cNvSpPr txBox="1"/>
          <p:nvPr/>
        </p:nvSpPr>
        <p:spPr>
          <a:xfrm>
            <a:off x="2425972" y="4572008"/>
            <a:ext cx="5575052" cy="400110"/>
          </a:xfrm>
          <a:prstGeom prst="rect">
            <a:avLst/>
          </a:prstGeom>
          <a:noFill/>
        </p:spPr>
        <p:txBody>
          <a:bodyPr wrap="square" rtlCol="0">
            <a:spAutoFit/>
          </a:bodyPr>
          <a:lstStyle/>
          <a:p>
            <a:r>
              <a:rPr lang="fr-FR" sz="2000" dirty="0" smtClean="0"/>
              <a:t>Drag and Drop les fichiers dans le projet</a:t>
            </a:r>
            <a:endParaRPr lang="fr-FR" sz="2000" dirty="0"/>
          </a:p>
        </p:txBody>
      </p:sp>
      <p:pic>
        <p:nvPicPr>
          <p:cNvPr id="28" name="Picture 2" descr="C:\Documents and Settings\WAEL\Bureau\android Presentation\android5.png"/>
          <p:cNvPicPr>
            <a:picLocks noChangeAspect="1" noChangeArrowheads="1"/>
          </p:cNvPicPr>
          <p:nvPr/>
        </p:nvPicPr>
        <p:blipFill>
          <a:blip r:embed="rId6" cstate="print">
            <a:duotone>
              <a:prstClr val="black"/>
              <a:schemeClr val="accent1">
                <a:tint val="45000"/>
                <a:satMod val="400000"/>
              </a:schemeClr>
            </a:duotone>
          </a:blip>
          <a:srcRect/>
          <a:stretch>
            <a:fillRect/>
          </a:stretch>
        </p:blipFill>
        <p:spPr bwMode="auto">
          <a:xfrm>
            <a:off x="2071670" y="4605045"/>
            <a:ext cx="425741" cy="357190"/>
          </a:xfrm>
          <a:prstGeom prst="rect">
            <a:avLst/>
          </a:prstGeom>
          <a:noFill/>
        </p:spPr>
      </p:pic>
      <p:sp>
        <p:nvSpPr>
          <p:cNvPr id="29" name="ZoneTexte 28"/>
          <p:cNvSpPr txBox="1"/>
          <p:nvPr/>
        </p:nvSpPr>
        <p:spPr>
          <a:xfrm>
            <a:off x="2425972" y="5072074"/>
            <a:ext cx="5575052" cy="400110"/>
          </a:xfrm>
          <a:prstGeom prst="rect">
            <a:avLst/>
          </a:prstGeom>
          <a:noFill/>
        </p:spPr>
        <p:txBody>
          <a:bodyPr wrap="square" rtlCol="0">
            <a:spAutoFit/>
          </a:bodyPr>
          <a:lstStyle/>
          <a:p>
            <a:r>
              <a:rPr lang="fr-FR" sz="2000" dirty="0" smtClean="0"/>
              <a:t>Générer des références dans le R.java</a:t>
            </a:r>
            <a:endParaRPr lang="fr-FR" sz="2000" dirty="0"/>
          </a:p>
        </p:txBody>
      </p:sp>
      <p:pic>
        <p:nvPicPr>
          <p:cNvPr id="30" name="Picture 2" descr="C:\Documents and Settings\WAEL\Bureau\android Presentation\android5.png"/>
          <p:cNvPicPr>
            <a:picLocks noChangeAspect="1" noChangeArrowheads="1"/>
          </p:cNvPicPr>
          <p:nvPr/>
        </p:nvPicPr>
        <p:blipFill>
          <a:blip r:embed="rId6" cstate="print">
            <a:duotone>
              <a:prstClr val="black"/>
              <a:schemeClr val="accent1">
                <a:tint val="45000"/>
                <a:satMod val="400000"/>
              </a:schemeClr>
            </a:duotone>
          </a:blip>
          <a:srcRect/>
          <a:stretch>
            <a:fillRect/>
          </a:stretch>
        </p:blipFill>
        <p:spPr bwMode="auto">
          <a:xfrm>
            <a:off x="2071670" y="5105111"/>
            <a:ext cx="425741" cy="35719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ZoneTexte 15"/>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Quel ide choisir ?</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4098" name="Picture 2" descr="C:\Users\wael\Desktop\pkandeclipse.png"/>
          <p:cNvPicPr>
            <a:picLocks noChangeAspect="1" noChangeArrowheads="1"/>
          </p:cNvPicPr>
          <p:nvPr/>
        </p:nvPicPr>
        <p:blipFill>
          <a:blip r:embed="rId3"/>
          <a:srcRect/>
          <a:stretch>
            <a:fillRect/>
          </a:stretch>
        </p:blipFill>
        <p:spPr bwMode="auto">
          <a:xfrm>
            <a:off x="714348" y="928670"/>
            <a:ext cx="7572428" cy="57305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à coins arrondis 12"/>
          <p:cNvSpPr/>
          <p:nvPr/>
        </p:nvSpPr>
        <p:spPr>
          <a:xfrm>
            <a:off x="642910" y="2571744"/>
            <a:ext cx="2571768" cy="32147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9" name="Picture 3" descr="C:\Users\wael\Desktop\pkEclipse.png"/>
          <p:cNvPicPr>
            <a:picLocks noChangeAspect="1" noChangeArrowheads="1"/>
          </p:cNvPicPr>
          <p:nvPr/>
        </p:nvPicPr>
        <p:blipFill>
          <a:blip r:embed="rId4"/>
          <a:srcRect/>
          <a:stretch>
            <a:fillRect/>
          </a:stretch>
        </p:blipFill>
        <p:spPr bwMode="auto">
          <a:xfrm>
            <a:off x="3929058" y="2428868"/>
            <a:ext cx="3929090" cy="337763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2" name="Flèche droite 21"/>
          <p:cNvSpPr/>
          <p:nvPr/>
        </p:nvSpPr>
        <p:spPr>
          <a:xfrm>
            <a:off x="3214678" y="4071942"/>
            <a:ext cx="642942" cy="35719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099"/>
                                        </p:tgtEl>
                                        <p:attrNameLst>
                                          <p:attrName>style.visibility</p:attrName>
                                        </p:attrNameLst>
                                      </p:cBhvr>
                                      <p:to>
                                        <p:strVal val="visible"/>
                                      </p:to>
                                    </p:set>
                                    <p:animEffect transition="in" filter="blinds(horizontal)">
                                      <p:cBhvr>
                                        <p:cTn id="15"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me 1"/>
          <p:cNvGraphicFramePr/>
          <p:nvPr/>
        </p:nvGraphicFramePr>
        <p:xfrm>
          <a:off x="1071538" y="1071546"/>
          <a:ext cx="735811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User Interfaces</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9" name="Picture 2" descr="C:\Documents and Settings\WAEL\Bureau\android Presentation\android5.png"/>
          <p:cNvPicPr>
            <a:picLocks noChangeAspect="1" noChangeArrowheads="1"/>
          </p:cNvPicPr>
          <p:nvPr/>
        </p:nvPicPr>
        <p:blipFill>
          <a:blip r:embed="rId3"/>
          <a:srcRect/>
          <a:stretch>
            <a:fillRect/>
          </a:stretch>
        </p:blipFill>
        <p:spPr bwMode="auto">
          <a:xfrm>
            <a:off x="357158" y="1246508"/>
            <a:ext cx="642942" cy="539418"/>
          </a:xfrm>
          <a:prstGeom prst="rect">
            <a:avLst/>
          </a:prstGeom>
          <a:noFill/>
        </p:spPr>
      </p:pic>
      <p:sp>
        <p:nvSpPr>
          <p:cNvPr id="10" name="ZoneTexte 7"/>
          <p:cNvSpPr txBox="1"/>
          <p:nvPr/>
        </p:nvSpPr>
        <p:spPr>
          <a:xfrm>
            <a:off x="1071536" y="1284908"/>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Deux méthodes pour créer les I.G en </a:t>
            </a:r>
            <a:r>
              <a:rPr lang="fr-FR" sz="2400" dirty="0" err="1" smtClean="0"/>
              <a:t>android</a:t>
            </a:r>
            <a:r>
              <a:rPr lang="fr-FR" sz="2400" dirty="0" smtClean="0"/>
              <a:t> </a:t>
            </a:r>
            <a:endParaRPr lang="fr-FR" sz="2400" dirty="0"/>
          </a:p>
        </p:txBody>
      </p:sp>
      <p:pic>
        <p:nvPicPr>
          <p:cNvPr id="5123" name="Picture 3" descr="C:\Users\wael\Desktop\uiguidelines1.png"/>
          <p:cNvPicPr>
            <a:picLocks noChangeAspect="1" noChangeArrowheads="1"/>
          </p:cNvPicPr>
          <p:nvPr/>
        </p:nvPicPr>
        <p:blipFill>
          <a:blip r:embed="rId4"/>
          <a:srcRect/>
          <a:stretch>
            <a:fillRect/>
          </a:stretch>
        </p:blipFill>
        <p:spPr bwMode="auto">
          <a:xfrm>
            <a:off x="7596190" y="0"/>
            <a:ext cx="1547810" cy="1547810"/>
          </a:xfrm>
          <a:prstGeom prst="rect">
            <a:avLst/>
          </a:prstGeom>
          <a:noFill/>
        </p:spPr>
      </p:pic>
      <p:pic>
        <p:nvPicPr>
          <p:cNvPr id="17" name="Picture 2" descr="C:\Documents and Settings\WAEL\Bureau\android Presentation\android5.png"/>
          <p:cNvPicPr>
            <a:picLocks noChangeAspect="1" noChangeArrowheads="1"/>
          </p:cNvPicPr>
          <p:nvPr/>
        </p:nvPicPr>
        <p:blipFill>
          <a:blip r:embed="rId5" cstate="print"/>
          <a:srcRect/>
          <a:stretch>
            <a:fillRect/>
          </a:stretch>
        </p:blipFill>
        <p:spPr bwMode="auto">
          <a:xfrm>
            <a:off x="1469859" y="2143116"/>
            <a:ext cx="387497" cy="325104"/>
          </a:xfrm>
          <a:prstGeom prst="rect">
            <a:avLst/>
          </a:prstGeom>
          <a:noFill/>
        </p:spPr>
      </p:pic>
      <p:sp>
        <p:nvSpPr>
          <p:cNvPr id="18" name="ZoneTexte 7"/>
          <p:cNvSpPr txBox="1"/>
          <p:nvPr/>
        </p:nvSpPr>
        <p:spPr>
          <a:xfrm>
            <a:off x="1857355" y="2070726"/>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En JAVA</a:t>
            </a:r>
            <a:endParaRPr lang="fr-FR" sz="2400" dirty="0"/>
          </a:p>
        </p:txBody>
      </p:sp>
      <p:pic>
        <p:nvPicPr>
          <p:cNvPr id="19" name="Picture 2" descr="C:\Documents and Settings\WAEL\Bureau\android Presentation\android5.png"/>
          <p:cNvPicPr>
            <a:picLocks noChangeAspect="1" noChangeArrowheads="1"/>
          </p:cNvPicPr>
          <p:nvPr/>
        </p:nvPicPr>
        <p:blipFill>
          <a:blip r:embed="rId5" cstate="print"/>
          <a:srcRect/>
          <a:stretch>
            <a:fillRect/>
          </a:stretch>
        </p:blipFill>
        <p:spPr bwMode="auto">
          <a:xfrm>
            <a:off x="1469859" y="3254039"/>
            <a:ext cx="387497" cy="325104"/>
          </a:xfrm>
          <a:prstGeom prst="rect">
            <a:avLst/>
          </a:prstGeom>
          <a:noFill/>
        </p:spPr>
      </p:pic>
      <p:sp>
        <p:nvSpPr>
          <p:cNvPr id="20" name="ZoneTexte 7"/>
          <p:cNvSpPr txBox="1"/>
          <p:nvPr/>
        </p:nvSpPr>
        <p:spPr>
          <a:xfrm>
            <a:off x="1857355" y="3181649"/>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En XML</a:t>
            </a:r>
            <a:endParaRPr lang="fr-FR" sz="2400" dirty="0"/>
          </a:p>
        </p:txBody>
      </p:sp>
      <p:pic>
        <p:nvPicPr>
          <p:cNvPr id="5127" name="Picture 7"/>
          <p:cNvPicPr>
            <a:picLocks noChangeAspect="1" noChangeArrowheads="1"/>
          </p:cNvPicPr>
          <p:nvPr/>
        </p:nvPicPr>
        <p:blipFill>
          <a:blip r:embed="rId6"/>
          <a:srcRect/>
          <a:stretch>
            <a:fillRect/>
          </a:stretch>
        </p:blipFill>
        <p:spPr bwMode="auto">
          <a:xfrm>
            <a:off x="4286248" y="1785926"/>
            <a:ext cx="3200400" cy="4762500"/>
          </a:xfrm>
          <a:prstGeom prst="rect">
            <a:avLst/>
          </a:prstGeom>
          <a:noFill/>
          <a:ln w="9525">
            <a:noFill/>
            <a:miter lim="800000"/>
            <a:headEnd/>
            <a:tailEnd/>
          </a:ln>
          <a:effectLst/>
        </p:spPr>
      </p:pic>
      <p:pic>
        <p:nvPicPr>
          <p:cNvPr id="5128" name="Picture 8"/>
          <p:cNvPicPr>
            <a:picLocks noChangeAspect="1" noChangeArrowheads="1"/>
          </p:cNvPicPr>
          <p:nvPr/>
        </p:nvPicPr>
        <p:blipFill>
          <a:blip r:embed="rId7"/>
          <a:srcRect/>
          <a:stretch>
            <a:fillRect/>
          </a:stretch>
        </p:blipFill>
        <p:spPr bwMode="auto">
          <a:xfrm>
            <a:off x="4286248" y="1857364"/>
            <a:ext cx="3190875" cy="4733925"/>
          </a:xfrm>
          <a:prstGeom prst="rect">
            <a:avLst/>
          </a:prstGeom>
          <a:noFill/>
          <a:ln w="9525">
            <a:noFill/>
            <a:miter lim="800000"/>
            <a:headEnd/>
            <a:tailEnd/>
          </a:ln>
          <a:effectLst/>
        </p:spPr>
      </p:pic>
      <p:pic>
        <p:nvPicPr>
          <p:cNvPr id="5129" name="Picture 9"/>
          <p:cNvPicPr>
            <a:picLocks noChangeAspect="1" noChangeArrowheads="1"/>
          </p:cNvPicPr>
          <p:nvPr/>
        </p:nvPicPr>
        <p:blipFill>
          <a:blip r:embed="rId8"/>
          <a:srcRect/>
          <a:stretch>
            <a:fillRect/>
          </a:stretch>
        </p:blipFill>
        <p:spPr bwMode="auto">
          <a:xfrm>
            <a:off x="4286248" y="1714488"/>
            <a:ext cx="3214710" cy="4914898"/>
          </a:xfrm>
          <a:prstGeom prst="rect">
            <a:avLst/>
          </a:prstGeom>
          <a:noFill/>
          <a:ln w="9525">
            <a:noFill/>
            <a:miter lim="800000"/>
            <a:headEnd/>
            <a:tailEnd/>
          </a:ln>
          <a:effectLst/>
        </p:spPr>
      </p:pic>
      <p:pic>
        <p:nvPicPr>
          <p:cNvPr id="5130" name="Picture 10"/>
          <p:cNvPicPr>
            <a:picLocks noChangeAspect="1" noChangeArrowheads="1"/>
          </p:cNvPicPr>
          <p:nvPr/>
        </p:nvPicPr>
        <p:blipFill>
          <a:blip r:embed="rId9"/>
          <a:srcRect/>
          <a:stretch>
            <a:fillRect/>
          </a:stretch>
        </p:blipFill>
        <p:spPr bwMode="auto">
          <a:xfrm>
            <a:off x="4286248" y="1714488"/>
            <a:ext cx="3214710" cy="4857784"/>
          </a:xfrm>
          <a:prstGeom prst="rect">
            <a:avLst/>
          </a:prstGeom>
          <a:noFill/>
          <a:ln w="9525">
            <a:noFill/>
            <a:miter lim="800000"/>
            <a:headEnd/>
            <a:tailEnd/>
          </a:ln>
          <a:effectLst/>
        </p:spPr>
      </p:pic>
      <p:sp>
        <p:nvSpPr>
          <p:cNvPr id="26" name="ZoneTexte 7"/>
          <p:cNvSpPr txBox="1"/>
          <p:nvPr/>
        </p:nvSpPr>
        <p:spPr>
          <a:xfrm>
            <a:off x="2000231" y="2571744"/>
            <a:ext cx="6715173"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solidFill>
                  <a:srgbClr val="FF0000"/>
                </a:solidFill>
              </a:rPr>
              <a:t>Recommandé pour optimiser le temps de l’</a:t>
            </a:r>
            <a:r>
              <a:rPr lang="fr-FR" sz="2400" dirty="0" err="1" smtClean="0">
                <a:solidFill>
                  <a:srgbClr val="FF0000"/>
                </a:solidFill>
              </a:rPr>
              <a:t>éxecution</a:t>
            </a:r>
            <a:endParaRPr lang="fr-FR" sz="2400" dirty="0">
              <a:solidFill>
                <a:srgbClr val="FF0000"/>
              </a:solidFill>
            </a:endParaRPr>
          </a:p>
        </p:txBody>
      </p:sp>
      <p:sp>
        <p:nvSpPr>
          <p:cNvPr id="27" name="ZoneTexte 7"/>
          <p:cNvSpPr txBox="1"/>
          <p:nvPr/>
        </p:nvSpPr>
        <p:spPr>
          <a:xfrm>
            <a:off x="2000232" y="3643314"/>
            <a:ext cx="6786610"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solidFill>
                  <a:srgbClr val="FF0000"/>
                </a:solidFill>
              </a:rPr>
              <a:t>Une bonne pratique (métier / présentation)</a:t>
            </a:r>
            <a:endParaRPr lang="fr-FR" sz="2400" dirty="0">
              <a:solidFill>
                <a:srgbClr val="FF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27"/>
                                        </p:tgtEl>
                                      </p:cBhvr>
                                    </p:animEffect>
                                    <p:set>
                                      <p:cBhvr>
                                        <p:cTn id="10" dur="1" fill="hold">
                                          <p:stCondLst>
                                            <p:cond delay="499"/>
                                          </p:stCondLst>
                                        </p:cTn>
                                        <p:tgtEl>
                                          <p:spTgt spid="27"/>
                                        </p:tgtEl>
                                        <p:attrNameLst>
                                          <p:attrName>style.visibility</p:attrName>
                                        </p:attrNameLst>
                                      </p:cBhvr>
                                      <p:to>
                                        <p:strVal val="hidden"/>
                                      </p:to>
                                    </p:set>
                                  </p:childTnLst>
                                </p:cTn>
                              </p:par>
                              <p:par>
                                <p:cTn id="11" presetID="2" presetClass="entr" presetSubtype="4" fill="hold" nodeType="withEffect">
                                  <p:stCondLst>
                                    <p:cond delay="0"/>
                                  </p:stCondLst>
                                  <p:childTnLst>
                                    <p:set>
                                      <p:cBhvr>
                                        <p:cTn id="12" dur="1" fill="hold">
                                          <p:stCondLst>
                                            <p:cond delay="0"/>
                                          </p:stCondLst>
                                        </p:cTn>
                                        <p:tgtEl>
                                          <p:spTgt spid="5127"/>
                                        </p:tgtEl>
                                        <p:attrNameLst>
                                          <p:attrName>style.visibility</p:attrName>
                                        </p:attrNameLst>
                                      </p:cBhvr>
                                      <p:to>
                                        <p:strVal val="visible"/>
                                      </p:to>
                                    </p:set>
                                    <p:anim calcmode="lin" valueType="num">
                                      <p:cBhvr additive="base">
                                        <p:cTn id="13" dur="500" fill="hold"/>
                                        <p:tgtEl>
                                          <p:spTgt spid="5127"/>
                                        </p:tgtEl>
                                        <p:attrNameLst>
                                          <p:attrName>ppt_x</p:attrName>
                                        </p:attrNameLst>
                                      </p:cBhvr>
                                      <p:tavLst>
                                        <p:tav tm="0">
                                          <p:val>
                                            <p:strVal val="#ppt_x"/>
                                          </p:val>
                                        </p:tav>
                                        <p:tav tm="100000">
                                          <p:val>
                                            <p:strVal val="#ppt_x"/>
                                          </p:val>
                                        </p:tav>
                                      </p:tavLst>
                                    </p:anim>
                                    <p:anim calcmode="lin" valueType="num">
                                      <p:cBhvr additive="base">
                                        <p:cTn id="14"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8"/>
                                        </p:tgtEl>
                                        <p:attrNameLst>
                                          <p:attrName>style.visibility</p:attrName>
                                        </p:attrNameLst>
                                      </p:cBhvr>
                                      <p:to>
                                        <p:strVal val="visible"/>
                                      </p:to>
                                    </p:set>
                                    <p:anim calcmode="lin" valueType="num">
                                      <p:cBhvr additive="base">
                                        <p:cTn id="19" dur="500" fill="hold"/>
                                        <p:tgtEl>
                                          <p:spTgt spid="5128"/>
                                        </p:tgtEl>
                                        <p:attrNameLst>
                                          <p:attrName>ppt_x</p:attrName>
                                        </p:attrNameLst>
                                      </p:cBhvr>
                                      <p:tavLst>
                                        <p:tav tm="0">
                                          <p:val>
                                            <p:strVal val="#ppt_x"/>
                                          </p:val>
                                        </p:tav>
                                        <p:tav tm="100000">
                                          <p:val>
                                            <p:strVal val="#ppt_x"/>
                                          </p:val>
                                        </p:tav>
                                      </p:tavLst>
                                    </p:anim>
                                    <p:anim calcmode="lin" valueType="num">
                                      <p:cBhvr additive="base">
                                        <p:cTn id="20"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9"/>
                                        </p:tgtEl>
                                        <p:attrNameLst>
                                          <p:attrName>style.visibility</p:attrName>
                                        </p:attrNameLst>
                                      </p:cBhvr>
                                      <p:to>
                                        <p:strVal val="visible"/>
                                      </p:to>
                                    </p:set>
                                    <p:anim calcmode="lin" valueType="num">
                                      <p:cBhvr additive="base">
                                        <p:cTn id="25" dur="500" fill="hold"/>
                                        <p:tgtEl>
                                          <p:spTgt spid="5129"/>
                                        </p:tgtEl>
                                        <p:attrNameLst>
                                          <p:attrName>ppt_x</p:attrName>
                                        </p:attrNameLst>
                                      </p:cBhvr>
                                      <p:tavLst>
                                        <p:tav tm="0">
                                          <p:val>
                                            <p:strVal val="#ppt_x"/>
                                          </p:val>
                                        </p:tav>
                                        <p:tav tm="100000">
                                          <p:val>
                                            <p:strVal val="#ppt_x"/>
                                          </p:val>
                                        </p:tav>
                                      </p:tavLst>
                                    </p:anim>
                                    <p:anim calcmode="lin" valueType="num">
                                      <p:cBhvr additive="base">
                                        <p:cTn id="26" dur="500" fill="hold"/>
                                        <p:tgtEl>
                                          <p:spTgt spid="512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30"/>
                                        </p:tgtEl>
                                        <p:attrNameLst>
                                          <p:attrName>style.visibility</p:attrName>
                                        </p:attrNameLst>
                                      </p:cBhvr>
                                      <p:to>
                                        <p:strVal val="visible"/>
                                      </p:to>
                                    </p:set>
                                    <p:anim calcmode="lin" valueType="num">
                                      <p:cBhvr additive="base">
                                        <p:cTn id="31" dur="500" fill="hold"/>
                                        <p:tgtEl>
                                          <p:spTgt spid="5130"/>
                                        </p:tgtEl>
                                        <p:attrNameLst>
                                          <p:attrName>ppt_x</p:attrName>
                                        </p:attrNameLst>
                                      </p:cBhvr>
                                      <p:tavLst>
                                        <p:tav tm="0">
                                          <p:val>
                                            <p:strVal val="#ppt_x"/>
                                          </p:val>
                                        </p:tav>
                                        <p:tav tm="100000">
                                          <p:val>
                                            <p:strVal val="#ppt_x"/>
                                          </p:val>
                                        </p:tav>
                                      </p:tavLst>
                                    </p:anim>
                                    <p:anim calcmode="lin" valueType="num">
                                      <p:cBhvr additive="base">
                                        <p:cTn id="32" dur="500" fill="hold"/>
                                        <p:tgtEl>
                                          <p:spTgt spid="5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User Interfaces</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9" name="Picture 2" descr="C:\Documents and Settings\WAEL\Bureau\android Presentation\android5.png"/>
          <p:cNvPicPr>
            <a:picLocks noChangeAspect="1" noChangeArrowheads="1"/>
          </p:cNvPicPr>
          <p:nvPr/>
        </p:nvPicPr>
        <p:blipFill>
          <a:blip r:embed="rId3"/>
          <a:srcRect/>
          <a:stretch>
            <a:fillRect/>
          </a:stretch>
        </p:blipFill>
        <p:spPr bwMode="auto">
          <a:xfrm>
            <a:off x="357158" y="1246508"/>
            <a:ext cx="642942" cy="539418"/>
          </a:xfrm>
          <a:prstGeom prst="rect">
            <a:avLst/>
          </a:prstGeom>
          <a:noFill/>
        </p:spPr>
      </p:pic>
      <p:sp>
        <p:nvSpPr>
          <p:cNvPr id="10" name="ZoneTexte 7"/>
          <p:cNvSpPr txBox="1"/>
          <p:nvPr/>
        </p:nvSpPr>
        <p:spPr>
          <a:xfrm>
            <a:off x="1071537" y="1284908"/>
            <a:ext cx="5143536"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GUI </a:t>
            </a:r>
            <a:r>
              <a:rPr lang="fr-FR" sz="2400" dirty="0" err="1" smtClean="0"/>
              <a:t>Android</a:t>
            </a:r>
            <a:r>
              <a:rPr lang="fr-FR" sz="2400" dirty="0" smtClean="0"/>
              <a:t> (</a:t>
            </a:r>
            <a:r>
              <a:rPr lang="fr-FR" sz="2400" dirty="0" err="1" smtClean="0"/>
              <a:t>eclipse</a:t>
            </a:r>
            <a:r>
              <a:rPr lang="fr-FR" sz="2400" dirty="0" smtClean="0"/>
              <a:t>) :</a:t>
            </a:r>
            <a:endParaRPr lang="fr-FR" sz="2400" dirty="0"/>
          </a:p>
        </p:txBody>
      </p:sp>
      <p:sp>
        <p:nvSpPr>
          <p:cNvPr id="12" name="Rectangle 11"/>
          <p:cNvSpPr/>
          <p:nvPr/>
        </p:nvSpPr>
        <p:spPr>
          <a:xfrm>
            <a:off x="857224" y="1928802"/>
            <a:ext cx="7821757" cy="461665"/>
          </a:xfrm>
          <a:prstGeom prst="rect">
            <a:avLst/>
          </a:prstGeom>
        </p:spPr>
        <p:txBody>
          <a:bodyPr wrap="none">
            <a:spAutoFit/>
          </a:bodyPr>
          <a:lstStyle/>
          <a:p>
            <a:r>
              <a:rPr lang="fr-FR" sz="2400" dirty="0" smtClean="0"/>
              <a:t>Le ADT comprend un éditeur visuel pour </a:t>
            </a:r>
            <a:r>
              <a:rPr lang="fr-FR" sz="2400" dirty="0" smtClean="0"/>
              <a:t>l’édition des </a:t>
            </a:r>
            <a:r>
              <a:rPr lang="fr-FR" sz="2400" dirty="0" err="1" smtClean="0"/>
              <a:t>Layouts</a:t>
            </a:r>
            <a:endParaRPr lang="fr-FR" sz="2400" dirty="0"/>
          </a:p>
        </p:txBody>
      </p:sp>
      <p:pic>
        <p:nvPicPr>
          <p:cNvPr id="5123" name="Picture 3" descr="C:\Users\wael\Desktop\uiguidelines1.png"/>
          <p:cNvPicPr>
            <a:picLocks noChangeAspect="1" noChangeArrowheads="1"/>
          </p:cNvPicPr>
          <p:nvPr/>
        </p:nvPicPr>
        <p:blipFill>
          <a:blip r:embed="rId4"/>
          <a:srcRect/>
          <a:stretch>
            <a:fillRect/>
          </a:stretch>
        </p:blipFill>
        <p:spPr bwMode="auto">
          <a:xfrm>
            <a:off x="7596190" y="0"/>
            <a:ext cx="1547810" cy="1547810"/>
          </a:xfrm>
          <a:prstGeom prst="rect">
            <a:avLst/>
          </a:prstGeom>
          <a:noFill/>
        </p:spPr>
      </p:pic>
      <p:pic>
        <p:nvPicPr>
          <p:cNvPr id="5124" name="Picture 4" descr="C:\Users\wael\Desktop\android-layout.jpg"/>
          <p:cNvPicPr>
            <a:picLocks noChangeAspect="1" noChangeArrowheads="1"/>
          </p:cNvPicPr>
          <p:nvPr/>
        </p:nvPicPr>
        <p:blipFill>
          <a:blip r:embed="rId5"/>
          <a:srcRect/>
          <a:stretch>
            <a:fillRect/>
          </a:stretch>
        </p:blipFill>
        <p:spPr bwMode="auto">
          <a:xfrm>
            <a:off x="1371619" y="2500306"/>
            <a:ext cx="6772281" cy="407863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UI Pattern</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9" name="Picture 2" descr="C:\Documents and Settings\WAEL\Bureau\android Presentation\android5.png"/>
          <p:cNvPicPr>
            <a:picLocks noChangeAspect="1" noChangeArrowheads="1"/>
          </p:cNvPicPr>
          <p:nvPr/>
        </p:nvPicPr>
        <p:blipFill>
          <a:blip r:embed="rId3"/>
          <a:srcRect/>
          <a:stretch>
            <a:fillRect/>
          </a:stretch>
        </p:blipFill>
        <p:spPr bwMode="auto">
          <a:xfrm>
            <a:off x="357158" y="1000108"/>
            <a:ext cx="642942" cy="539418"/>
          </a:xfrm>
          <a:prstGeom prst="rect">
            <a:avLst/>
          </a:prstGeom>
          <a:noFill/>
        </p:spPr>
      </p:pic>
      <p:sp>
        <p:nvSpPr>
          <p:cNvPr id="10" name="ZoneTexte 7"/>
          <p:cNvSpPr txBox="1"/>
          <p:nvPr/>
        </p:nvSpPr>
        <p:spPr>
          <a:xfrm>
            <a:off x="1071537" y="1038508"/>
            <a:ext cx="5143536"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UI Design Pattern</a:t>
            </a:r>
            <a:endParaRPr lang="fr-FR" sz="2400" dirty="0"/>
          </a:p>
        </p:txBody>
      </p:sp>
      <p:pic>
        <p:nvPicPr>
          <p:cNvPr id="1026" name="Picture 2" descr="C:\Documents and Settings\WAEL\Bureau\impr ecran\acc_action.png"/>
          <p:cNvPicPr>
            <a:picLocks noChangeAspect="1" noChangeArrowheads="1"/>
          </p:cNvPicPr>
          <p:nvPr/>
        </p:nvPicPr>
        <p:blipFill>
          <a:blip r:embed="rId4"/>
          <a:srcRect/>
          <a:stretch>
            <a:fillRect/>
          </a:stretch>
        </p:blipFill>
        <p:spPr bwMode="auto">
          <a:xfrm>
            <a:off x="4714876" y="1428736"/>
            <a:ext cx="3571900" cy="517592"/>
          </a:xfrm>
          <a:prstGeom prst="rect">
            <a:avLst/>
          </a:prstGeom>
          <a:ln>
            <a:noFill/>
          </a:ln>
          <a:effectLst>
            <a:outerShdw blurRad="292100" dist="139700" dir="2700000" algn="tl" rotWithShape="0">
              <a:srgbClr val="333333">
                <a:alpha val="65000"/>
              </a:srgbClr>
            </a:outerShdw>
          </a:effectLst>
        </p:spPr>
      </p:pic>
      <p:pic>
        <p:nvPicPr>
          <p:cNvPr id="1027" name="Picture 3" descr="C:\Documents and Settings\WAEL\Bureau\Imprime Ecran Rapport\annuaire_selected.png"/>
          <p:cNvPicPr>
            <a:picLocks noChangeAspect="1" noChangeArrowheads="1"/>
          </p:cNvPicPr>
          <p:nvPr/>
        </p:nvPicPr>
        <p:blipFill>
          <a:blip r:embed="rId5"/>
          <a:srcRect/>
          <a:stretch>
            <a:fillRect/>
          </a:stretch>
        </p:blipFill>
        <p:spPr bwMode="auto">
          <a:xfrm>
            <a:off x="5286380" y="2428868"/>
            <a:ext cx="2500314" cy="4167190"/>
          </a:xfrm>
          <a:prstGeom prst="rect">
            <a:avLst/>
          </a:prstGeom>
          <a:ln>
            <a:noFill/>
          </a:ln>
          <a:effectLst>
            <a:outerShdw blurRad="292100" dist="139700" dir="2700000" algn="tl" rotWithShape="0">
              <a:srgbClr val="333333">
                <a:alpha val="65000"/>
              </a:srgbClr>
            </a:outerShdw>
          </a:effectLst>
        </p:spPr>
      </p:pic>
      <p:pic>
        <p:nvPicPr>
          <p:cNvPr id="1028" name="Picture 4" descr="C:\Documents and Settings\WAEL\Bureau\Imprime Ecran Rapport\device.png"/>
          <p:cNvPicPr>
            <a:picLocks noChangeAspect="1" noChangeArrowheads="1"/>
          </p:cNvPicPr>
          <p:nvPr/>
        </p:nvPicPr>
        <p:blipFill>
          <a:blip r:embed="rId6"/>
          <a:srcRect/>
          <a:stretch>
            <a:fillRect/>
          </a:stretch>
        </p:blipFill>
        <p:spPr bwMode="auto">
          <a:xfrm>
            <a:off x="928662" y="1928802"/>
            <a:ext cx="2714628" cy="4524380"/>
          </a:xfrm>
          <a:prstGeom prst="rect">
            <a:avLst/>
          </a:prstGeom>
          <a:ln>
            <a:noFill/>
          </a:ln>
          <a:effectLst>
            <a:outerShdw blurRad="292100" dist="139700" dir="2700000" algn="tl" rotWithShape="0">
              <a:srgbClr val="333333">
                <a:alpha val="65000"/>
              </a:srgbClr>
            </a:outerShdw>
          </a:effectLst>
        </p:spPr>
      </p:pic>
      <p:sp>
        <p:nvSpPr>
          <p:cNvPr id="14" name="ZoneTexte 13"/>
          <p:cNvSpPr txBox="1"/>
          <p:nvPr/>
        </p:nvSpPr>
        <p:spPr>
          <a:xfrm>
            <a:off x="3000364" y="4929198"/>
            <a:ext cx="2143140" cy="523220"/>
          </a:xfrm>
          <a:prstGeom prst="rect">
            <a:avLst/>
          </a:prstGeom>
          <a:noFill/>
        </p:spPr>
        <p:txBody>
          <a:bodyPr wrap="square" rtlCol="0">
            <a:sp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Dashboard</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5" name="ZoneTexte 14"/>
          <p:cNvSpPr txBox="1"/>
          <p:nvPr/>
        </p:nvSpPr>
        <p:spPr>
          <a:xfrm>
            <a:off x="5715008" y="928670"/>
            <a:ext cx="2143140" cy="523220"/>
          </a:xfrm>
          <a:prstGeom prst="rect">
            <a:avLst/>
          </a:prstGeom>
          <a:noFill/>
        </p:spPr>
        <p:txBody>
          <a:bodyPr wrap="square" rtlCol="0">
            <a:sp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Action Bar</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ZoneTexte 15"/>
          <p:cNvSpPr txBox="1"/>
          <p:nvPr/>
        </p:nvSpPr>
        <p:spPr>
          <a:xfrm>
            <a:off x="7143768" y="4120226"/>
            <a:ext cx="2500330" cy="523220"/>
          </a:xfrm>
          <a:prstGeom prst="rect">
            <a:avLst/>
          </a:prstGeom>
          <a:noFill/>
        </p:spPr>
        <p:txBody>
          <a:bodyPr wrap="square" rtlCol="0">
            <a:sp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Quick Action</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3" name="Picture 2" descr="C:\Documents and Settings\WAEL\Bureau\google-io-logo.png"/>
          <p:cNvPicPr>
            <a:picLocks noChangeAspect="1" noChangeArrowheads="1"/>
          </p:cNvPicPr>
          <p:nvPr/>
        </p:nvPicPr>
        <p:blipFill>
          <a:blip r:embed="rId7"/>
          <a:srcRect/>
          <a:stretch>
            <a:fillRect/>
          </a:stretch>
        </p:blipFill>
        <p:spPr bwMode="auto">
          <a:xfrm>
            <a:off x="2714612" y="3214686"/>
            <a:ext cx="3810000" cy="1041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barn(inHorizontal)">
                                      <p:cBhvr>
                                        <p:cTn id="25" dur="500"/>
                                        <p:tgtEl>
                                          <p:spTgt spid="1026"/>
                                        </p:tgtEl>
                                      </p:cBhvr>
                                    </p:animEffect>
                                  </p:childTnLst>
                                </p:cTn>
                              </p:par>
                              <p:par>
                                <p:cTn id="26" presetID="2" presetClass="exit" presetSubtype="4" fill="hold" nodeType="withEffect">
                                  <p:stCondLst>
                                    <p:cond delay="0"/>
                                  </p:stCondLst>
                                  <p:childTnLst>
                                    <p:anim calcmode="lin" valueType="num">
                                      <p:cBhvr additive="base">
                                        <p:cTn id="27" dur="500"/>
                                        <p:tgtEl>
                                          <p:spTgt spid="3"/>
                                        </p:tgtEl>
                                        <p:attrNameLst>
                                          <p:attrName>ppt_x</p:attrName>
                                        </p:attrNameLst>
                                      </p:cBhvr>
                                      <p:tavLst>
                                        <p:tav tm="0">
                                          <p:val>
                                            <p:strVal val="ppt_x"/>
                                          </p:val>
                                        </p:tav>
                                        <p:tav tm="100000">
                                          <p:val>
                                            <p:strVal val="ppt_x"/>
                                          </p:val>
                                        </p:tav>
                                      </p:tavLst>
                                    </p:anim>
                                    <p:anim calcmode="lin" valueType="num">
                                      <p:cBhvr additive="base">
                                        <p:cTn id="28" dur="500"/>
                                        <p:tgtEl>
                                          <p:spTgt spid="3"/>
                                        </p:tgtEl>
                                        <p:attrNameLst>
                                          <p:attrName>ppt_y</p:attrName>
                                        </p:attrNameLst>
                                      </p:cBhvr>
                                      <p:tavLst>
                                        <p:tav tm="0">
                                          <p:val>
                                            <p:strVal val="ppt_y"/>
                                          </p:val>
                                        </p:tav>
                                        <p:tav tm="100000">
                                          <p:val>
                                            <p:strVal val="1+ppt_h/2"/>
                                          </p:val>
                                        </p:tav>
                                      </p:tavLst>
                                    </p:anim>
                                    <p:set>
                                      <p:cBhvr>
                                        <p:cTn id="29" dur="1" fill="hold">
                                          <p:stCondLst>
                                            <p:cond delay="499"/>
                                          </p:stCondLst>
                                        </p:cTn>
                                        <p:tgtEl>
                                          <p:spTgt spid="3"/>
                                        </p:tgtEl>
                                        <p:attrNameLst>
                                          <p:attrName>style.visibility</p:attrName>
                                        </p:attrNameLst>
                                      </p:cBhvr>
                                      <p:to>
                                        <p:strVal val="hidden"/>
                                      </p:to>
                                    </p:set>
                                  </p:childTnLst>
                                </p:cTn>
                              </p:par>
                              <p:par>
                                <p:cTn id="30" presetID="16" presetClass="entr" presetSubtype="2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barn(inHorizontal)">
                                      <p:cBhvr>
                                        <p:cTn id="37" dur="500"/>
                                        <p:tgtEl>
                                          <p:spTgt spid="1028"/>
                                        </p:tgtEl>
                                      </p:cBhvr>
                                    </p:animEffect>
                                  </p:childTnLst>
                                </p:cTn>
                              </p:par>
                              <p:par>
                                <p:cTn id="38" presetID="16" presetClass="entr" presetSubtype="26"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Horizont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6" fill="hold" nodeType="clickEffect">
                                  <p:stCondLst>
                                    <p:cond delay="0"/>
                                  </p:stCondLst>
                                  <p:childTnLst>
                                    <p:set>
                                      <p:cBhvr>
                                        <p:cTn id="44" dur="1" fill="hold">
                                          <p:stCondLst>
                                            <p:cond delay="0"/>
                                          </p:stCondLst>
                                        </p:cTn>
                                        <p:tgtEl>
                                          <p:spTgt spid="1027"/>
                                        </p:tgtEl>
                                        <p:attrNameLst>
                                          <p:attrName>style.visibility</p:attrName>
                                        </p:attrNameLst>
                                      </p:cBhvr>
                                      <p:to>
                                        <p:strVal val="visible"/>
                                      </p:to>
                                    </p:set>
                                    <p:animEffect transition="in" filter="barn(inHorizontal)">
                                      <p:cBhvr>
                                        <p:cTn id="45" dur="500"/>
                                        <p:tgtEl>
                                          <p:spTgt spid="1027"/>
                                        </p:tgtEl>
                                      </p:cBhvr>
                                    </p:animEffect>
                                  </p:childTnLst>
                                </p:cTn>
                              </p:par>
                              <p:par>
                                <p:cTn id="46" presetID="16" presetClass="entr" presetSubtype="26"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Horizontal)">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Environnement de </a:t>
            </a:r>
            <a:r>
              <a:rPr lang="fr-FR" sz="2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Dév</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7" name="Picture 2" descr="C:\Documents and Settings\WAEL\Bureau\android Presentation\android5.png"/>
          <p:cNvPicPr>
            <a:picLocks noChangeAspect="1" noChangeArrowheads="1"/>
          </p:cNvPicPr>
          <p:nvPr/>
        </p:nvPicPr>
        <p:blipFill>
          <a:blip r:embed="rId3"/>
          <a:srcRect/>
          <a:stretch>
            <a:fillRect/>
          </a:stretch>
        </p:blipFill>
        <p:spPr bwMode="auto">
          <a:xfrm>
            <a:off x="357158" y="1000108"/>
            <a:ext cx="642942" cy="539418"/>
          </a:xfrm>
          <a:prstGeom prst="rect">
            <a:avLst/>
          </a:prstGeom>
          <a:noFill/>
        </p:spPr>
      </p:pic>
      <p:sp>
        <p:nvSpPr>
          <p:cNvPr id="8" name="ZoneTexte 7"/>
          <p:cNvSpPr txBox="1"/>
          <p:nvPr/>
        </p:nvSpPr>
        <p:spPr>
          <a:xfrm>
            <a:off x="1071537" y="1038508"/>
            <a:ext cx="5143536"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Préparer son environnement</a:t>
            </a:r>
            <a:endParaRPr lang="fr-FR" sz="2400" dirty="0"/>
          </a:p>
        </p:txBody>
      </p:sp>
      <p:pic>
        <p:nvPicPr>
          <p:cNvPr id="9" name="Picture 2" descr="C:\Documents and Settings\WAEL\Bureau\android Presentation\android5.png"/>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1469859" y="2143116"/>
            <a:ext cx="387497" cy="325104"/>
          </a:xfrm>
          <a:prstGeom prst="rect">
            <a:avLst/>
          </a:prstGeom>
          <a:noFill/>
        </p:spPr>
      </p:pic>
      <p:sp>
        <p:nvSpPr>
          <p:cNvPr id="10" name="ZoneTexte 7"/>
          <p:cNvSpPr txBox="1"/>
          <p:nvPr/>
        </p:nvSpPr>
        <p:spPr>
          <a:xfrm>
            <a:off x="1857355" y="2070726"/>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Télécharger Eclipse (</a:t>
            </a:r>
            <a:r>
              <a:rPr lang="fr-FR" sz="2400" dirty="0" err="1" smtClean="0">
                <a:solidFill>
                  <a:srgbClr val="FF0000"/>
                </a:solidFill>
              </a:rPr>
              <a:t>Core</a:t>
            </a:r>
            <a:r>
              <a:rPr lang="fr-FR" sz="2400" dirty="0" smtClean="0">
                <a:solidFill>
                  <a:srgbClr val="FF0000"/>
                </a:solidFill>
              </a:rPr>
              <a:t> version 3.6</a:t>
            </a:r>
            <a:r>
              <a:rPr lang="fr-FR" sz="2400" dirty="0" smtClean="0"/>
              <a:t>)</a:t>
            </a:r>
            <a:endParaRPr lang="fr-FR" sz="2400" dirty="0"/>
          </a:p>
        </p:txBody>
      </p:sp>
      <p:pic>
        <p:nvPicPr>
          <p:cNvPr id="11" name="Picture 2" descr="C:\Documents and Settings\WAEL\Bureau\android Presentation\android5.png"/>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1469859" y="3254039"/>
            <a:ext cx="387497" cy="325104"/>
          </a:xfrm>
          <a:prstGeom prst="rect">
            <a:avLst/>
          </a:prstGeom>
          <a:noFill/>
        </p:spPr>
      </p:pic>
      <p:sp>
        <p:nvSpPr>
          <p:cNvPr id="12" name="ZoneTexte 7"/>
          <p:cNvSpPr txBox="1"/>
          <p:nvPr/>
        </p:nvSpPr>
        <p:spPr>
          <a:xfrm>
            <a:off x="1857356" y="3181649"/>
            <a:ext cx="7215238"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Télécharger SDK </a:t>
            </a:r>
            <a:r>
              <a:rPr lang="fr-FR" sz="2400" dirty="0" err="1" smtClean="0"/>
              <a:t>Android</a:t>
            </a:r>
            <a:r>
              <a:rPr lang="fr-FR" sz="2400" dirty="0" smtClean="0"/>
              <a:t> (</a:t>
            </a:r>
            <a:r>
              <a:rPr lang="fr-FR" sz="2400" dirty="0" smtClean="0">
                <a:solidFill>
                  <a:srgbClr val="FF0000"/>
                </a:solidFill>
              </a:rPr>
              <a:t>Révision 15</a:t>
            </a:r>
            <a:r>
              <a:rPr lang="fr-FR" sz="2400" dirty="0" smtClean="0"/>
              <a:t>)</a:t>
            </a:r>
            <a:endParaRPr lang="fr-FR" sz="2400" dirty="0"/>
          </a:p>
        </p:txBody>
      </p:sp>
      <p:pic>
        <p:nvPicPr>
          <p:cNvPr id="13" name="Picture 2" descr="C:\Documents and Settings\WAEL\Bureau\android Presentation\android5.png"/>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1469859" y="4397047"/>
            <a:ext cx="387497" cy="325104"/>
          </a:xfrm>
          <a:prstGeom prst="rect">
            <a:avLst/>
          </a:prstGeom>
          <a:noFill/>
        </p:spPr>
      </p:pic>
      <p:sp>
        <p:nvSpPr>
          <p:cNvPr id="14" name="ZoneTexte 7"/>
          <p:cNvSpPr txBox="1"/>
          <p:nvPr/>
        </p:nvSpPr>
        <p:spPr>
          <a:xfrm>
            <a:off x="1857355" y="4324657"/>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Télécharger le plugin </a:t>
            </a:r>
            <a:r>
              <a:rPr lang="fr-FR" sz="2400" dirty="0" err="1" smtClean="0"/>
              <a:t>Android</a:t>
            </a:r>
            <a:r>
              <a:rPr lang="fr-FR" sz="2400" dirty="0" smtClean="0"/>
              <a:t> (</a:t>
            </a:r>
            <a:r>
              <a:rPr lang="fr-FR" sz="2400" dirty="0" smtClean="0">
                <a:solidFill>
                  <a:srgbClr val="FF0000"/>
                </a:solidFill>
              </a:rPr>
              <a:t>ADT 15.0.1</a:t>
            </a:r>
            <a:r>
              <a:rPr lang="fr-FR" sz="2400" dirty="0" smtClean="0"/>
              <a:t> )</a:t>
            </a:r>
            <a:endParaRPr lang="fr-FR" sz="2400" dirty="0"/>
          </a:p>
        </p:txBody>
      </p:sp>
      <p:pic>
        <p:nvPicPr>
          <p:cNvPr id="18" name="Picture 2" descr="C:\Documents and Settings\WAEL\Bureau\android Presentation\android5.png"/>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1469859" y="5468617"/>
            <a:ext cx="387497" cy="325104"/>
          </a:xfrm>
          <a:prstGeom prst="rect">
            <a:avLst/>
          </a:prstGeom>
          <a:noFill/>
        </p:spPr>
      </p:pic>
      <p:sp>
        <p:nvSpPr>
          <p:cNvPr id="19" name="ZoneTexte 7"/>
          <p:cNvSpPr txBox="1"/>
          <p:nvPr/>
        </p:nvSpPr>
        <p:spPr>
          <a:xfrm>
            <a:off x="1857355" y="5396227"/>
            <a:ext cx="6143669"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Choisir une plateforme de développement</a:t>
            </a:r>
            <a:endParaRPr lang="fr-FR" sz="2400" dirty="0"/>
          </a:p>
        </p:txBody>
      </p:sp>
      <p:sp>
        <p:nvSpPr>
          <p:cNvPr id="20" name="Rectangle 19"/>
          <p:cNvSpPr/>
          <p:nvPr/>
        </p:nvSpPr>
        <p:spPr>
          <a:xfrm>
            <a:off x="3857636" y="3643314"/>
            <a:ext cx="5214958" cy="369332"/>
          </a:xfrm>
          <a:prstGeom prst="rect">
            <a:avLst/>
          </a:prstGeom>
        </p:spPr>
        <p:txBody>
          <a:bodyPr wrap="square">
            <a:spAutoFit/>
          </a:bodyPr>
          <a:lstStyle/>
          <a:p>
            <a:r>
              <a:rPr lang="fr-FR" dirty="0" smtClean="0"/>
              <a:t>HTTP://DL-SSL.GOOGLE.COM/ANDROID/ECLIPSE</a:t>
            </a:r>
            <a:endParaRPr lang="fr-FR" dirty="0"/>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Plateforme </a:t>
            </a:r>
            <a:r>
              <a:rPr lang="fr-FR" sz="2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Android</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7" name="Picture 2" descr="C:\Documents and Settings\WAEL\Bureau\android Presentation\android5.png"/>
          <p:cNvPicPr>
            <a:picLocks noChangeAspect="1" noChangeArrowheads="1"/>
          </p:cNvPicPr>
          <p:nvPr/>
        </p:nvPicPr>
        <p:blipFill>
          <a:blip r:embed="rId3"/>
          <a:srcRect/>
          <a:stretch>
            <a:fillRect/>
          </a:stretch>
        </p:blipFill>
        <p:spPr bwMode="auto">
          <a:xfrm>
            <a:off x="357158" y="1000108"/>
            <a:ext cx="642942" cy="539418"/>
          </a:xfrm>
          <a:prstGeom prst="rect">
            <a:avLst/>
          </a:prstGeom>
          <a:noFill/>
        </p:spPr>
      </p:pic>
      <p:sp>
        <p:nvSpPr>
          <p:cNvPr id="8" name="ZoneTexte 7"/>
          <p:cNvSpPr txBox="1"/>
          <p:nvPr/>
        </p:nvSpPr>
        <p:spPr>
          <a:xfrm>
            <a:off x="1071537" y="1038508"/>
            <a:ext cx="5143536"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Les plateformes et Api </a:t>
            </a:r>
            <a:r>
              <a:rPr lang="fr-FR" sz="2400" dirty="0" err="1" smtClean="0"/>
              <a:t>Level</a:t>
            </a:r>
            <a:r>
              <a:rPr lang="fr-FR" sz="2400" dirty="0" smtClean="0"/>
              <a:t> :</a:t>
            </a:r>
            <a:endParaRPr lang="fr-FR" sz="2400" dirty="0"/>
          </a:p>
        </p:txBody>
      </p:sp>
      <p:graphicFrame>
        <p:nvGraphicFramePr>
          <p:cNvPr id="15" name="Tableau 14"/>
          <p:cNvGraphicFramePr>
            <a:graphicFrameLocks noGrp="1"/>
          </p:cNvGraphicFramePr>
          <p:nvPr/>
        </p:nvGraphicFramePr>
        <p:xfrm>
          <a:off x="714348" y="2000240"/>
          <a:ext cx="8001054" cy="4143405"/>
        </p:xfrm>
        <a:graphic>
          <a:graphicData uri="http://schemas.openxmlformats.org/drawingml/2006/table">
            <a:tbl>
              <a:tblPr/>
              <a:tblGrid>
                <a:gridCol w="2667018"/>
                <a:gridCol w="2667018"/>
                <a:gridCol w="2667018"/>
              </a:tblGrid>
              <a:tr h="473532">
                <a:tc>
                  <a:txBody>
                    <a:bodyPr/>
                    <a:lstStyle/>
                    <a:p>
                      <a:pPr algn="ctr"/>
                      <a:r>
                        <a:rPr lang="fr-FR" dirty="0"/>
                        <a:t>Distribution</a:t>
                      </a:r>
                    </a:p>
                  </a:txBody>
                  <a:tcPr marR="2000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fr-FR" u="none" strike="noStrike" dirty="0" smtClean="0">
                          <a:solidFill>
                            <a:srgbClr val="0645AD"/>
                          </a:solidFill>
                        </a:rPr>
                        <a:t>API</a:t>
                      </a:r>
                      <a:r>
                        <a:rPr lang="fr-FR" u="none" strike="noStrike" baseline="0" dirty="0" smtClean="0">
                          <a:solidFill>
                            <a:srgbClr val="0645AD"/>
                          </a:solidFill>
                        </a:rPr>
                        <a:t> LEVEL</a:t>
                      </a:r>
                      <a:endParaRPr lang="fr-FR" dirty="0"/>
                    </a:p>
                  </a:txBody>
                  <a:tcPr marR="2000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fr-FR" dirty="0"/>
                        <a:t> %</a:t>
                      </a:r>
                    </a:p>
                  </a:txBody>
                  <a:tcPr marR="200025"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828681">
                <a:tc>
                  <a:txBody>
                    <a:bodyPr/>
                    <a:lstStyle/>
                    <a:p>
                      <a:pPr algn="l"/>
                      <a:r>
                        <a:rPr lang="fr-FR" dirty="0"/>
                        <a:t>4.0 </a:t>
                      </a:r>
                      <a:r>
                        <a:rPr lang="fr-FR" i="1" dirty="0" err="1"/>
                        <a:t>Ice</a:t>
                      </a:r>
                      <a:r>
                        <a:rPr lang="fr-FR" i="1" dirty="0"/>
                        <a:t> </a:t>
                      </a:r>
                      <a:r>
                        <a:rPr lang="fr-FR" i="1" dirty="0" err="1"/>
                        <a:t>Cream</a:t>
                      </a:r>
                      <a:r>
                        <a:rPr lang="fr-FR" i="1" dirty="0"/>
                        <a:t> Sandwich</a:t>
                      </a:r>
                      <a:endParaRPr lang="fr-FR"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14-15</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a:t>3.x.x </a:t>
                      </a:r>
                      <a:r>
                        <a:rPr lang="fr-FR" i="1"/>
                        <a:t>Honeycomb</a:t>
                      </a:r>
                      <a:endParaRPr lang="fr-F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11-13</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1.9%</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dirty="0">
                          <a:solidFill>
                            <a:srgbClr val="FF0000"/>
                          </a:solidFill>
                        </a:rPr>
                        <a:t>2.3.x </a:t>
                      </a:r>
                      <a:r>
                        <a:rPr lang="fr-FR" i="1" dirty="0" err="1">
                          <a:solidFill>
                            <a:srgbClr val="FF0000"/>
                          </a:solidFill>
                        </a:rPr>
                        <a:t>Gingerbread</a:t>
                      </a:r>
                      <a:endParaRPr lang="fr-FR" dirty="0">
                        <a:solidFill>
                          <a:srgbClr val="FF0000"/>
                        </a:solidFill>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solidFill>
                            <a:srgbClr val="FF0000"/>
                          </a:solidFill>
                        </a:rPr>
                        <a:t>9-10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solidFill>
                            <a:srgbClr val="FF0000"/>
                          </a:solidFill>
                        </a:rPr>
                        <a:t>44.4%</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dirty="0">
                          <a:solidFill>
                            <a:srgbClr val="FF0000"/>
                          </a:solidFill>
                        </a:rPr>
                        <a:t>2.2 </a:t>
                      </a:r>
                      <a:r>
                        <a:rPr lang="fr-FR" i="1" dirty="0" err="1">
                          <a:solidFill>
                            <a:srgbClr val="FF0000"/>
                          </a:solidFill>
                        </a:rPr>
                        <a:t>Froyo</a:t>
                      </a:r>
                      <a:endParaRPr lang="fr-FR" dirty="0">
                        <a:solidFill>
                          <a:srgbClr val="FF0000"/>
                        </a:solidFill>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dirty="0">
                          <a:solidFill>
                            <a:srgbClr val="FF0000"/>
                          </a:solidFill>
                        </a:rPr>
                        <a:t>8</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dirty="0">
                          <a:solidFill>
                            <a:srgbClr val="FF0000"/>
                          </a:solidFill>
                        </a:rPr>
                        <a:t>40.7%</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a:t>2.1 </a:t>
                      </a:r>
                      <a:r>
                        <a:rPr lang="fr-FR" i="1"/>
                        <a:t>Eclair</a:t>
                      </a:r>
                      <a:endParaRPr lang="fr-F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7</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10.7%</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a:t>1.6 </a:t>
                      </a:r>
                      <a:r>
                        <a:rPr lang="fr-FR" i="1"/>
                        <a:t>Donut</a:t>
                      </a:r>
                      <a:endParaRPr lang="fr-F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4</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1.4%</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73532">
                <a:tc>
                  <a:txBody>
                    <a:bodyPr/>
                    <a:lstStyle/>
                    <a:p>
                      <a:pPr algn="l"/>
                      <a:r>
                        <a:rPr lang="fr-FR"/>
                        <a:t>1.5 </a:t>
                      </a:r>
                      <a:r>
                        <a:rPr lang="fr-FR" i="1"/>
                        <a:t>Cupcake</a:t>
                      </a:r>
                      <a:endParaRPr lang="fr-F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a:t>3</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r-FR" dirty="0"/>
                        <a:t>0.9%</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
        <p:nvSpPr>
          <p:cNvPr id="7170" name="Rectangle 2"/>
          <p:cNvSpPr>
            <a:spLocks noChangeArrowheads="1"/>
          </p:cNvSpPr>
          <p:nvPr/>
        </p:nvSpPr>
        <p:spPr bwMode="auto">
          <a:xfrm>
            <a:off x="1571604" y="6286520"/>
            <a:ext cx="6062429"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charset="0"/>
                <a:cs typeface="Arial" charset="0"/>
              </a:rPr>
              <a:t>Répartition des différentes versions, au 3 novembre 2011</a:t>
            </a:r>
            <a:r>
              <a:rPr kumimoji="0" lang="fr-FR" sz="1100" b="0" i="0" u="none" strike="noStrike" cap="none" normalizeH="0" baseline="0" dirty="0" smtClean="0">
                <a:ln>
                  <a:noFill/>
                </a:ln>
                <a:solidFill>
                  <a:schemeClr val="tx1"/>
                </a:solidFill>
                <a:effectLst/>
                <a:latin typeface="Arial" charset="0"/>
                <a:cs typeface="Arial" charset="0"/>
              </a:rPr>
              <a:t>.</a:t>
            </a:r>
            <a:endParaRPr kumimoji="0" lang="fr-FR"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42844" y="109815"/>
            <a:ext cx="4357718" cy="461665"/>
          </a:xfrm>
          <a:prstGeom prst="rect">
            <a:avLst/>
          </a:prstGeom>
          <a:noFill/>
        </p:spPr>
        <p:txBody>
          <a:bodyPr wrap="square" rtlCol="0">
            <a:spAutoFit/>
          </a:bodyPr>
          <a:lstStyle/>
          <a:p>
            <a:r>
              <a:rPr lang="fr-F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Environnement de </a:t>
            </a:r>
            <a:r>
              <a:rPr lang="fr-FR" sz="2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Dév</a:t>
            </a:r>
            <a:endParaRPr lang="fr-F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7" name="Picture 2" descr="C:\Documents and Settings\WAEL\Bureau\android Presentation\android5.png"/>
          <p:cNvPicPr>
            <a:picLocks noChangeAspect="1" noChangeArrowheads="1"/>
          </p:cNvPicPr>
          <p:nvPr/>
        </p:nvPicPr>
        <p:blipFill>
          <a:blip r:embed="rId3"/>
          <a:srcRect/>
          <a:stretch>
            <a:fillRect/>
          </a:stretch>
        </p:blipFill>
        <p:spPr bwMode="auto">
          <a:xfrm>
            <a:off x="357158" y="1000108"/>
            <a:ext cx="642942" cy="539418"/>
          </a:xfrm>
          <a:prstGeom prst="rect">
            <a:avLst/>
          </a:prstGeom>
          <a:noFill/>
        </p:spPr>
      </p:pic>
      <p:sp>
        <p:nvSpPr>
          <p:cNvPr id="8" name="ZoneTexte 7"/>
          <p:cNvSpPr txBox="1"/>
          <p:nvPr/>
        </p:nvSpPr>
        <p:spPr>
          <a:xfrm>
            <a:off x="1071537" y="1038508"/>
            <a:ext cx="5143536"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smtClean="0"/>
              <a:t>Structure d’un projet </a:t>
            </a:r>
            <a:r>
              <a:rPr lang="fr-FR" sz="2400" dirty="0" err="1" smtClean="0"/>
              <a:t>Android</a:t>
            </a:r>
            <a:endParaRPr lang="fr-FR" sz="2400" dirty="0"/>
          </a:p>
        </p:txBody>
      </p:sp>
      <p:pic>
        <p:nvPicPr>
          <p:cNvPr id="6146" name="Picture 2" descr="C:\Users\wael\Desktop\Sans-titre.png"/>
          <p:cNvPicPr>
            <a:picLocks noChangeAspect="1" noChangeArrowheads="1"/>
          </p:cNvPicPr>
          <p:nvPr/>
        </p:nvPicPr>
        <p:blipFill>
          <a:blip r:embed="rId4"/>
          <a:srcRect/>
          <a:stretch>
            <a:fillRect/>
          </a:stretch>
        </p:blipFill>
        <p:spPr bwMode="auto">
          <a:xfrm>
            <a:off x="3143240" y="1857364"/>
            <a:ext cx="2857520" cy="4795760"/>
          </a:xfrm>
          <a:prstGeom prst="rect">
            <a:avLst/>
          </a:prstGeom>
          <a:noFill/>
        </p:spPr>
      </p:pic>
      <p:sp>
        <p:nvSpPr>
          <p:cNvPr id="15" name="Rectangle 14"/>
          <p:cNvSpPr/>
          <p:nvPr/>
        </p:nvSpPr>
        <p:spPr>
          <a:xfrm>
            <a:off x="3214678" y="2000240"/>
            <a:ext cx="2714644" cy="714380"/>
          </a:xfrm>
          <a:prstGeom prst="rect">
            <a:avLst/>
          </a:prstGeom>
          <a:noFill/>
          <a:ln w="38100">
            <a:solidFill>
              <a:srgbClr val="92D050"/>
            </a:solidFill>
          </a:ln>
          <a:effectLst>
            <a:outerShdw blurRad="63500" sx="102000" sy="102000" algn="ctr"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cxnSp>
        <p:nvCxnSpPr>
          <p:cNvPr id="17" name="Connecteur droit avec flèche 16"/>
          <p:cNvCxnSpPr>
            <a:stCxn id="15" idx="1"/>
          </p:cNvCxnSpPr>
          <p:nvPr/>
        </p:nvCxnSpPr>
        <p:spPr>
          <a:xfrm rot="10800000">
            <a:off x="2714612" y="2357430"/>
            <a:ext cx="500066"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1" name="Rectangle 20"/>
          <p:cNvSpPr/>
          <p:nvPr/>
        </p:nvSpPr>
        <p:spPr>
          <a:xfrm>
            <a:off x="3143241" y="3929066"/>
            <a:ext cx="2714644" cy="2071702"/>
          </a:xfrm>
          <a:prstGeom prst="rect">
            <a:avLst/>
          </a:prstGeom>
          <a:noFill/>
          <a:ln w="38100">
            <a:solidFill>
              <a:srgbClr val="92D050"/>
            </a:solidFill>
          </a:ln>
          <a:effectLst>
            <a:outerShdw blurRad="63500" sx="102000" sy="102000" algn="ctr"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cxnSp>
        <p:nvCxnSpPr>
          <p:cNvPr id="22" name="Connecteur droit avec flèche 21"/>
          <p:cNvCxnSpPr>
            <a:stCxn id="21" idx="1"/>
          </p:cNvCxnSpPr>
          <p:nvPr/>
        </p:nvCxnSpPr>
        <p:spPr>
          <a:xfrm rot="10800000" flipV="1">
            <a:off x="2643175" y="4964917"/>
            <a:ext cx="500066" cy="67866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3" name="ZoneTexte 7"/>
          <p:cNvSpPr txBox="1"/>
          <p:nvPr/>
        </p:nvSpPr>
        <p:spPr>
          <a:xfrm>
            <a:off x="1071538" y="1928802"/>
            <a:ext cx="2143140" cy="830997"/>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dirty="0" smtClean="0"/>
              <a:t>Couche </a:t>
            </a:r>
          </a:p>
          <a:p>
            <a:pPr algn="ctr"/>
            <a:r>
              <a:rPr lang="fr-FR" sz="2400" dirty="0" smtClean="0"/>
              <a:t>Métier</a:t>
            </a:r>
            <a:endParaRPr lang="fr-FR" sz="2400" dirty="0"/>
          </a:p>
        </p:txBody>
      </p:sp>
      <p:sp>
        <p:nvSpPr>
          <p:cNvPr id="24" name="ZoneTexte 7"/>
          <p:cNvSpPr txBox="1"/>
          <p:nvPr/>
        </p:nvSpPr>
        <p:spPr>
          <a:xfrm>
            <a:off x="357158" y="5324789"/>
            <a:ext cx="3286148" cy="830997"/>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dirty="0" smtClean="0"/>
              <a:t>Couche </a:t>
            </a:r>
          </a:p>
          <a:p>
            <a:pPr algn="ctr"/>
            <a:r>
              <a:rPr lang="fr-FR" sz="2400" dirty="0" smtClean="0"/>
              <a:t>Présentation</a:t>
            </a:r>
            <a:endParaRPr lang="fr-FR" sz="2400" dirty="0"/>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me 1"/>
          <p:cNvGraphicFramePr/>
          <p:nvPr/>
        </p:nvGraphicFramePr>
        <p:xfrm>
          <a:off x="1071538" y="1071546"/>
          <a:ext cx="735811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Rectangle 1"/>
          <p:cNvSpPr/>
          <p:nvPr/>
        </p:nvSpPr>
        <p:spPr>
          <a:xfrm>
            <a:off x="1567497" y="1249434"/>
            <a:ext cx="8933857" cy="1107996"/>
          </a:xfrm>
          <a:prstGeom prst="rect">
            <a:avLst/>
          </a:prstGeom>
          <a:noFill/>
        </p:spPr>
        <p:txBody>
          <a:bodyPr wrap="none" lIns="91440" tIns="45720" rIns="91440" bIns="45720">
            <a:spAutoFit/>
            <a:scene3d>
              <a:camera prst="perspectiveHeroicExtremeRightFacing"/>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fr-FR" sz="6600" b="1" dirty="0" smtClean="0">
                <a:ln/>
                <a:solidFill>
                  <a:schemeClr val="accent3"/>
                </a:solidFill>
                <a:effectLst>
                  <a:reflection blurRad="6350" stA="60000" endA="900" endPos="58000" dir="5400000" sy="-100000" algn="bl" rotWithShape="0"/>
                </a:effectLst>
              </a:rPr>
              <a:t>Merci de votre Attention</a:t>
            </a:r>
            <a:endParaRPr lang="fr-FR" sz="6600" b="1" dirty="0">
              <a:ln/>
              <a:solidFill>
                <a:schemeClr val="accent3"/>
              </a:solidFill>
              <a:effectLst>
                <a:reflection blurRad="6350" stA="60000" endA="900" endPos="58000" dir="5400000" sy="-100000" algn="bl" rotWithShape="0"/>
              </a:effectLst>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Présentation Wa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Présentation Wael</Template>
  <TotalTime>219</TotalTime>
  <Words>280</Words>
  <Application>Microsoft Office PowerPoint</Application>
  <PresentationFormat>Affichage à l'écran (4:3)</PresentationFormat>
  <Paragraphs>100</Paragraphs>
  <Slides>18</Slides>
  <Notes>3</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Présentation Wael</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wael</dc:creator>
  <cp:lastModifiedBy>wael</cp:lastModifiedBy>
  <cp:revision>26</cp:revision>
  <dcterms:created xsi:type="dcterms:W3CDTF">2011-11-29T21:15:04Z</dcterms:created>
  <dcterms:modified xsi:type="dcterms:W3CDTF">2011-11-30T00:59:28Z</dcterms:modified>
</cp:coreProperties>
</file>