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39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8823A-0C9D-4CD8-B315-2AC5E3CAD07E}" type="datetimeFigureOut">
              <a:rPr lang="fr-FR" smtClean="0"/>
              <a:t>19/02/2013</a:t>
            </a:fld>
            <a:endParaRPr lang="fr-F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57A74-B157-44C6-80C7-7D0C1F5A6C1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8823A-0C9D-4CD8-B315-2AC5E3CAD07E}" type="datetimeFigureOut">
              <a:rPr lang="fr-FR" smtClean="0"/>
              <a:t>19/02/2013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57A74-B157-44C6-80C7-7D0C1F5A6C1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8823A-0C9D-4CD8-B315-2AC5E3CAD07E}" type="datetimeFigureOut">
              <a:rPr lang="fr-FR" smtClean="0"/>
              <a:t>19/02/2013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57A74-B157-44C6-80C7-7D0C1F5A6C1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8823A-0C9D-4CD8-B315-2AC5E3CAD07E}" type="datetimeFigureOut">
              <a:rPr lang="fr-FR" smtClean="0"/>
              <a:t>19/02/2013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57A74-B157-44C6-80C7-7D0C1F5A6C1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8823A-0C9D-4CD8-B315-2AC5E3CAD07E}" type="datetimeFigureOut">
              <a:rPr lang="fr-FR" smtClean="0"/>
              <a:t>19/02/2013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57A74-B157-44C6-80C7-7D0C1F5A6C1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8823A-0C9D-4CD8-B315-2AC5E3CAD07E}" type="datetimeFigureOut">
              <a:rPr lang="fr-FR" smtClean="0"/>
              <a:t>19/02/2013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57A74-B157-44C6-80C7-7D0C1F5A6C1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8823A-0C9D-4CD8-B315-2AC5E3CAD07E}" type="datetimeFigureOut">
              <a:rPr lang="fr-FR" smtClean="0"/>
              <a:t>19/02/2013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57A74-B157-44C6-80C7-7D0C1F5A6C1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8823A-0C9D-4CD8-B315-2AC5E3CAD07E}" type="datetimeFigureOut">
              <a:rPr lang="fr-FR" smtClean="0"/>
              <a:t>19/02/2013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57A74-B157-44C6-80C7-7D0C1F5A6C1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8823A-0C9D-4CD8-B315-2AC5E3CAD07E}" type="datetimeFigureOut">
              <a:rPr lang="fr-FR" smtClean="0"/>
              <a:t>19/02/2013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0957A74-B157-44C6-80C7-7D0C1F5A6C12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8823A-0C9D-4CD8-B315-2AC5E3CAD07E}" type="datetimeFigureOut">
              <a:rPr lang="fr-FR" smtClean="0"/>
              <a:t>19/02/2013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57A74-B157-44C6-80C7-7D0C1F5A6C1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8823A-0C9D-4CD8-B315-2AC5E3CAD07E}" type="datetimeFigureOut">
              <a:rPr lang="fr-FR" smtClean="0"/>
              <a:t>19/02/2013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57A74-B157-44C6-80C7-7D0C1F5A6C1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DA8823A-0C9D-4CD8-B315-2AC5E3CAD07E}" type="datetimeFigureOut">
              <a:rPr lang="fr-FR" smtClean="0"/>
              <a:t>19/02/2013</a:t>
            </a:fld>
            <a:endParaRPr lang="fr-F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0957A74-B157-44C6-80C7-7D0C1F5A6C12}" type="slidenum">
              <a:rPr lang="fr-FR" smtClean="0"/>
              <a:t>‹N°›</a:t>
            </a:fld>
            <a:endParaRPr lang="fr-F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4000" dirty="0" smtClean="0"/>
              <a:t>Formation Photoshop –Débutant</a:t>
            </a:r>
            <a:endParaRPr lang="fr-FR" sz="4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19/02/2013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19"/>
          <a:stretch/>
        </p:blipFill>
        <p:spPr>
          <a:xfrm>
            <a:off x="107504" y="6169130"/>
            <a:ext cx="860326" cy="53267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6187727"/>
            <a:ext cx="1672461" cy="590936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789040"/>
            <a:ext cx="1412776" cy="141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561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Familiarisation avec le logiciel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Photoshop est un logiciel très VASTE, le nombre d’outils à disposition est très élevé.</a:t>
            </a:r>
          </a:p>
          <a:p>
            <a:r>
              <a:rPr lang="fr-FR" dirty="0" smtClean="0"/>
              <a:t>Menus (Edition, Image, Calque, Sélection, Filtre, Affichage, Fenêtre)</a:t>
            </a:r>
          </a:p>
          <a:p>
            <a:r>
              <a:rPr lang="fr-FR" dirty="0" smtClean="0"/>
              <a:t>Palette d’outils et présentation</a:t>
            </a:r>
          </a:p>
          <a:p>
            <a:r>
              <a:rPr lang="fr-FR" dirty="0" smtClean="0"/>
              <a:t>Menus de droite (Calques, etc.)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19"/>
          <a:stretch/>
        </p:blipFill>
        <p:spPr>
          <a:xfrm>
            <a:off x="107504" y="6169130"/>
            <a:ext cx="860326" cy="53267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6187727"/>
            <a:ext cx="1672461" cy="59093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668" y="6187727"/>
            <a:ext cx="590936" cy="59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060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Création d’un nouveau document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Création du document (Ctrl + N), Copier l’image</a:t>
            </a:r>
          </a:p>
          <a:p>
            <a:r>
              <a:rPr lang="fr-FR" dirty="0" smtClean="0"/>
              <a:t>La taille s’adapte automatiquement, il suffit de coller</a:t>
            </a:r>
          </a:p>
          <a:p>
            <a:r>
              <a:rPr lang="fr-FR" dirty="0" smtClean="0"/>
              <a:t>Réduction du format (600 px large – Alt + Ctrl + I) pour simplifier la tâche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19"/>
          <a:stretch/>
        </p:blipFill>
        <p:spPr>
          <a:xfrm>
            <a:off x="107504" y="6169130"/>
            <a:ext cx="860326" cy="53267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6187727"/>
            <a:ext cx="1672461" cy="59093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668" y="6187727"/>
            <a:ext cx="590936" cy="59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08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Travail de l’image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Découpage sommaire avec l’outil de sélection rapide : Sélection puis Clic Droit – Calque par Copier</a:t>
            </a:r>
          </a:p>
          <a:p>
            <a:r>
              <a:rPr lang="fr-FR" dirty="0" smtClean="0"/>
              <a:t>Familiarisation avec le menu des calques (cacher/dévoiler)</a:t>
            </a:r>
          </a:p>
          <a:p>
            <a:r>
              <a:rPr lang="fr-FR" dirty="0" smtClean="0"/>
              <a:t>Intégrer la vache dans un nouveau décor (utilisation de l’outil Déplacement, outil Flou)</a:t>
            </a:r>
          </a:p>
          <a:p>
            <a:r>
              <a:rPr lang="fr-FR" dirty="0" smtClean="0"/>
              <a:t>Ajout du Texte (par zone ou en rapide, changement des polices et des couleurs, options de fusion)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19"/>
          <a:stretch/>
        </p:blipFill>
        <p:spPr>
          <a:xfrm>
            <a:off x="107504" y="6169130"/>
            <a:ext cx="860326" cy="53267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6187727"/>
            <a:ext cx="1672461" cy="59093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668" y="6187727"/>
            <a:ext cx="590936" cy="59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927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Liens utiles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Typos : Dafont.com</a:t>
            </a:r>
          </a:p>
          <a:p>
            <a:r>
              <a:rPr lang="fr-FR" dirty="0" smtClean="0"/>
              <a:t>Tutoriels : </a:t>
            </a:r>
            <a:r>
              <a:rPr lang="fr-FR" dirty="0" err="1" smtClean="0"/>
              <a:t>WonkaStudios</a:t>
            </a:r>
            <a:r>
              <a:rPr lang="fr-FR" dirty="0" smtClean="0"/>
              <a:t>, </a:t>
            </a:r>
            <a:r>
              <a:rPr lang="fr-FR" dirty="0" err="1" smtClean="0"/>
              <a:t>Tutsps</a:t>
            </a:r>
            <a:endParaRPr lang="fr-FR" dirty="0" smtClean="0"/>
          </a:p>
          <a:p>
            <a:r>
              <a:rPr lang="fr-FR" dirty="0" err="1" smtClean="0"/>
              <a:t>Renders</a:t>
            </a:r>
            <a:r>
              <a:rPr lang="fr-FR" dirty="0" smtClean="0"/>
              <a:t> : </a:t>
            </a:r>
            <a:r>
              <a:rPr lang="fr-FR" dirty="0" err="1" smtClean="0"/>
              <a:t>Planet</a:t>
            </a:r>
            <a:r>
              <a:rPr lang="fr-FR" dirty="0" smtClean="0"/>
              <a:t> </a:t>
            </a:r>
            <a:r>
              <a:rPr lang="fr-FR" dirty="0" err="1" smtClean="0"/>
              <a:t>Renders</a:t>
            </a:r>
            <a:r>
              <a:rPr lang="fr-FR" dirty="0" smtClean="0"/>
              <a:t>, </a:t>
            </a:r>
            <a:r>
              <a:rPr lang="fr-FR" dirty="0" err="1" smtClean="0"/>
              <a:t>Officialpsds</a:t>
            </a:r>
            <a:endParaRPr lang="fr-FR" dirty="0" smtClean="0"/>
          </a:p>
          <a:p>
            <a:r>
              <a:rPr lang="fr-FR" dirty="0" smtClean="0"/>
              <a:t>Nuancier : </a:t>
            </a:r>
            <a:r>
              <a:rPr lang="fr-FR" dirty="0" err="1" smtClean="0"/>
              <a:t>Kuler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668" y="6187727"/>
            <a:ext cx="590936" cy="59093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6187727"/>
            <a:ext cx="1672461" cy="59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4801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132</TotalTime>
  <Words>178</Words>
  <Application>Microsoft Office PowerPoint</Application>
  <PresentationFormat>Affichage à l'écran (4:3)</PresentationFormat>
  <Paragraphs>21</Paragraphs>
  <Slides>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Débit</vt:lpstr>
      <vt:lpstr>Formation Photoshop –Débutant</vt:lpstr>
      <vt:lpstr>Familiarisation avec le logiciel</vt:lpstr>
      <vt:lpstr>Création d’un nouveau document</vt:lpstr>
      <vt:lpstr>Travail de l’image</vt:lpstr>
      <vt:lpstr>Liens utiles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Première réunion du Pôle Com 2013</dc:title>
  <dc:creator>Quentin</dc:creator>
  <cp:lastModifiedBy>Quentin</cp:lastModifiedBy>
  <cp:revision>12</cp:revision>
  <dcterms:created xsi:type="dcterms:W3CDTF">2013-01-14T10:35:05Z</dcterms:created>
  <dcterms:modified xsi:type="dcterms:W3CDTF">2013-02-19T17:21:52Z</dcterms:modified>
</cp:coreProperties>
</file>