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445" r:id="rId2"/>
    <p:sldId id="446" r:id="rId3"/>
    <p:sldId id="387" r:id="rId4"/>
    <p:sldId id="417" r:id="rId5"/>
    <p:sldId id="418" r:id="rId6"/>
    <p:sldId id="419" r:id="rId7"/>
    <p:sldId id="420" r:id="rId8"/>
    <p:sldId id="421" r:id="rId9"/>
    <p:sldId id="422" r:id="rId10"/>
    <p:sldId id="423" r:id="rId11"/>
    <p:sldId id="424" r:id="rId12"/>
    <p:sldId id="425" r:id="rId13"/>
    <p:sldId id="426" r:id="rId14"/>
    <p:sldId id="447" r:id="rId15"/>
    <p:sldId id="428" r:id="rId16"/>
    <p:sldId id="429" r:id="rId17"/>
    <p:sldId id="444" r:id="rId18"/>
    <p:sldId id="431" r:id="rId19"/>
    <p:sldId id="432" r:id="rId20"/>
    <p:sldId id="433" r:id="rId21"/>
    <p:sldId id="434" r:id="rId22"/>
    <p:sldId id="435" r:id="rId23"/>
    <p:sldId id="436" r:id="rId24"/>
    <p:sldId id="437" r:id="rId25"/>
    <p:sldId id="438" r:id="rId26"/>
    <p:sldId id="439" r:id="rId27"/>
    <p:sldId id="440" r:id="rId28"/>
    <p:sldId id="441" r:id="rId29"/>
    <p:sldId id="442" r:id="rId30"/>
    <p:sldId id="448" r:id="rId31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04" charset="0"/>
        <a:ea typeface="ＭＳ Ｐゴシック" pitchFamily="-10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04" charset="0"/>
        <a:ea typeface="ＭＳ Ｐゴシック" pitchFamily="-10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04" charset="0"/>
        <a:ea typeface="ＭＳ Ｐゴシック" pitchFamily="-10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04" charset="0"/>
        <a:ea typeface="ＭＳ Ｐゴシック" pitchFamily="-10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04" charset="0"/>
        <a:ea typeface="ＭＳ Ｐゴシック" pitchFamily="-10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-104" charset="0"/>
        <a:ea typeface="ＭＳ Ｐゴシック" pitchFamily="-10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-104" charset="0"/>
        <a:ea typeface="ＭＳ Ｐゴシック" pitchFamily="-10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-104" charset="0"/>
        <a:ea typeface="ＭＳ Ｐゴシック" pitchFamily="-10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-104" charset="0"/>
        <a:ea typeface="ＭＳ Ｐゴシック" pitchFamily="-10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AF3FF"/>
    <a:srgbClr val="F4F4F4"/>
    <a:srgbClr val="E6E6E6"/>
    <a:srgbClr val="E3F2F2"/>
    <a:srgbClr val="DAEBF1"/>
    <a:srgbClr val="D5E6EC"/>
    <a:srgbClr val="0AB1D0"/>
    <a:srgbClr val="049DB9"/>
    <a:srgbClr val="00B6CB"/>
    <a:srgbClr val="BCE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Style foncé 2 - Accentuation 5/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7CE84F3-28C3-443E-9E96-99CF82512B78}" styleName="Style foncé 1 - Accentuation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yle foncé 1 - Accentuation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Style foncé 1 - Accentuation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Style foncé 1 - Accentuation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77" autoAdjust="0"/>
    <p:restoredTop sz="99371" autoAdjust="0"/>
  </p:normalViewPr>
  <p:slideViewPr>
    <p:cSldViewPr showGuides="1">
      <p:cViewPr>
        <p:scale>
          <a:sx n="76" d="100"/>
          <a:sy n="76" d="100"/>
        </p:scale>
        <p:origin x="-682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3C1C0CE-95D5-4C3B-86A1-38340570E518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8730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74CE4A-3945-476E-9F9F-D25A0475318F}" type="datetimeFigureOut">
              <a:rPr lang="fr-FR" smtClean="0"/>
              <a:pPr/>
              <a:t>08/11/2012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496BEC-0B9D-4342-8B4A-733FD4CFA79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1030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96BEC-0B9D-4342-8B4A-733FD4CFA797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96BEC-0B9D-4342-8B4A-733FD4CFA797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257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Image 13" descr="barre-ba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82" y="6309581"/>
            <a:ext cx="9152882" cy="557299"/>
          </a:xfrm>
          <a:prstGeom prst="rect">
            <a:avLst/>
          </a:prstGeom>
        </p:spPr>
      </p:pic>
      <p:sp>
        <p:nvSpPr>
          <p:cNvPr id="16" name="Rectangle 16"/>
          <p:cNvSpPr>
            <a:spLocks noChangeArrowheads="1"/>
          </p:cNvSpPr>
          <p:nvPr userDrawn="1"/>
        </p:nvSpPr>
        <p:spPr bwMode="auto">
          <a:xfrm>
            <a:off x="0" y="2254250"/>
            <a:ext cx="720000" cy="252000"/>
          </a:xfrm>
          <a:prstGeom prst="rect">
            <a:avLst/>
          </a:prstGeom>
          <a:solidFill>
            <a:srgbClr val="00A2D8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7" name="Text Box 17"/>
          <p:cNvSpPr txBox="1">
            <a:spLocks noChangeArrowheads="1"/>
          </p:cNvSpPr>
          <p:nvPr userDrawn="1"/>
        </p:nvSpPr>
        <p:spPr bwMode="auto">
          <a:xfrm>
            <a:off x="5220072" y="6297455"/>
            <a:ext cx="2667000" cy="55617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t">
            <a:spAutoFit/>
          </a:bodyPr>
          <a:lstStyle/>
          <a:p>
            <a:pPr defTabSz="449263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000" smtClean="0">
                <a:solidFill>
                  <a:srgbClr val="FFFFFF"/>
                </a:solidFill>
                <a:latin typeface="Arial" charset="0"/>
                <a:ea typeface="SimSun" charset="-122"/>
              </a:rPr>
              <a:t>Tél </a:t>
            </a:r>
            <a:r>
              <a:rPr lang="fr-FR" sz="1000">
                <a:solidFill>
                  <a:srgbClr val="FFFFFF"/>
                </a:solidFill>
                <a:latin typeface="Arial" charset="0"/>
                <a:ea typeface="SimSun" charset="-122"/>
              </a:rPr>
              <a:t>: +33 (0</a:t>
            </a:r>
            <a:r>
              <a:rPr lang="fr-FR" sz="1000" smtClean="0">
                <a:solidFill>
                  <a:srgbClr val="FFFFFF"/>
                </a:solidFill>
                <a:latin typeface="Arial" charset="0"/>
                <a:ea typeface="SimSun" charset="-122"/>
              </a:rPr>
              <a:t>)1 </a:t>
            </a:r>
            <a:r>
              <a:rPr lang="fr-FR" sz="1000">
                <a:solidFill>
                  <a:srgbClr val="FFFFFF"/>
                </a:solidFill>
                <a:latin typeface="Arial" charset="0"/>
                <a:ea typeface="SimSun" charset="-122"/>
              </a:rPr>
              <a:t>58 56 10 00</a:t>
            </a:r>
          </a:p>
          <a:p>
            <a:pPr defTabSz="449263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000">
                <a:solidFill>
                  <a:srgbClr val="FFFFFF"/>
                </a:solidFill>
                <a:latin typeface="Arial" charset="0"/>
                <a:ea typeface="SimSun" charset="-122"/>
              </a:rPr>
              <a:t>Fax : +33 (0</a:t>
            </a:r>
            <a:r>
              <a:rPr lang="fr-FR" sz="1000" smtClean="0">
                <a:solidFill>
                  <a:srgbClr val="FFFFFF"/>
                </a:solidFill>
                <a:latin typeface="Arial" charset="0"/>
                <a:ea typeface="SimSun" charset="-122"/>
              </a:rPr>
              <a:t>)1 </a:t>
            </a:r>
            <a:r>
              <a:rPr lang="fr-FR" sz="1000">
                <a:solidFill>
                  <a:srgbClr val="FFFFFF"/>
                </a:solidFill>
                <a:latin typeface="Arial" charset="0"/>
                <a:ea typeface="SimSun" charset="-122"/>
              </a:rPr>
              <a:t>58 56 10 01</a:t>
            </a:r>
          </a:p>
          <a:p>
            <a:pPr defTabSz="449263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000">
                <a:solidFill>
                  <a:srgbClr val="FFFFFF"/>
                </a:solidFill>
                <a:latin typeface="Arial" charset="0"/>
                <a:ea typeface="SimSun" charset="-122"/>
              </a:rPr>
              <a:t>www.octo.com</a:t>
            </a:r>
          </a:p>
        </p:txBody>
      </p:sp>
      <p:sp>
        <p:nvSpPr>
          <p:cNvPr id="20" name="Text Box 20"/>
          <p:cNvSpPr txBox="1">
            <a:spLocks noChangeArrowheads="1"/>
          </p:cNvSpPr>
          <p:nvPr userDrawn="1"/>
        </p:nvSpPr>
        <p:spPr bwMode="auto">
          <a:xfrm>
            <a:off x="228600" y="6564974"/>
            <a:ext cx="2330450" cy="24840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defTabSz="449263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chemeClr val="bg2"/>
                </a:solidFill>
                <a:latin typeface="Arial" charset="0"/>
                <a:ea typeface="SimSun" charset="-122"/>
              </a:rPr>
              <a:t>© OCTO 2012  </a:t>
            </a:r>
          </a:p>
        </p:txBody>
      </p:sp>
      <p:sp>
        <p:nvSpPr>
          <p:cNvPr id="23" name="Text Box 17"/>
          <p:cNvSpPr txBox="1">
            <a:spLocks noChangeArrowheads="1"/>
          </p:cNvSpPr>
          <p:nvPr userDrawn="1"/>
        </p:nvSpPr>
        <p:spPr bwMode="auto">
          <a:xfrm>
            <a:off x="1328936" y="6297455"/>
            <a:ext cx="2667000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t">
            <a:spAutoFit/>
          </a:bodyPr>
          <a:lstStyle/>
          <a:p>
            <a:pPr algn="r" defTabSz="449263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000">
                <a:solidFill>
                  <a:srgbClr val="FFFFFF"/>
                </a:solidFill>
                <a:latin typeface="Arial" charset="0"/>
                <a:ea typeface="SimSun" charset="-122"/>
              </a:rPr>
              <a:t>50, avenue des Champs-Elysées</a:t>
            </a:r>
          </a:p>
          <a:p>
            <a:pPr algn="r" defTabSz="449263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000">
                <a:solidFill>
                  <a:srgbClr val="FFFFFF"/>
                </a:solidFill>
                <a:latin typeface="Arial" charset="0"/>
                <a:ea typeface="SimSun" charset="-122"/>
              </a:rPr>
              <a:t>75008 </a:t>
            </a:r>
            <a:r>
              <a:rPr lang="fr-FR" sz="1000" smtClean="0">
                <a:solidFill>
                  <a:srgbClr val="FFFFFF"/>
                </a:solidFill>
                <a:latin typeface="Arial" charset="0"/>
                <a:ea typeface="SimSun" charset="-122"/>
              </a:rPr>
              <a:t>Paris</a:t>
            </a:r>
            <a:r>
              <a:rPr lang="fr-FR" sz="1000" baseline="0" smtClean="0">
                <a:solidFill>
                  <a:srgbClr val="FFFFFF"/>
                </a:solidFill>
                <a:latin typeface="Arial" charset="0"/>
                <a:ea typeface="SimSun" charset="-122"/>
              </a:rPr>
              <a:t> - </a:t>
            </a:r>
            <a:r>
              <a:rPr lang="fr-FR" sz="1000" smtClean="0">
                <a:solidFill>
                  <a:srgbClr val="FFFFFF"/>
                </a:solidFill>
                <a:latin typeface="Arial" charset="0"/>
                <a:ea typeface="SimSun" charset="-122"/>
              </a:rPr>
              <a:t>FRANCE</a:t>
            </a:r>
            <a:endParaRPr lang="fr-FR" sz="1000">
              <a:solidFill>
                <a:srgbClr val="FFFFFF"/>
              </a:solidFill>
              <a:latin typeface="Arial" charset="0"/>
              <a:ea typeface="SimSun" charset="-122"/>
            </a:endParaRPr>
          </a:p>
        </p:txBody>
      </p:sp>
      <p:pic>
        <p:nvPicPr>
          <p:cNvPr id="24" name="Image 23" descr="signe-reserve2.png"/>
          <p:cNvPicPr>
            <a:picLocks noChangeAspect="1"/>
          </p:cNvPicPr>
          <p:nvPr userDrawn="1"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261"/>
          <a:stretch/>
        </p:blipFill>
        <p:spPr>
          <a:xfrm>
            <a:off x="4138247" y="6381327"/>
            <a:ext cx="937809" cy="476673"/>
          </a:xfrm>
          <a:prstGeom prst="rect">
            <a:avLst/>
          </a:prstGeom>
        </p:spPr>
      </p:pic>
      <p:pic>
        <p:nvPicPr>
          <p:cNvPr id="25" name="Image 24" descr="trame_code.png"/>
          <p:cNvPicPr>
            <a:picLocks noChangeAspect="1"/>
          </p:cNvPicPr>
          <p:nvPr userDrawn="1"/>
        </p:nvPicPr>
        <p:blipFill rotWithShape="1">
          <a:blip r:embed="rId5">
            <a:alphaModFix amt="8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48"/>
          <a:stretch/>
        </p:blipFill>
        <p:spPr>
          <a:xfrm>
            <a:off x="7502433" y="6313953"/>
            <a:ext cx="2448272" cy="524451"/>
          </a:xfrm>
          <a:prstGeom prst="rect">
            <a:avLst/>
          </a:prstGeom>
        </p:spPr>
      </p:pic>
      <p:sp>
        <p:nvSpPr>
          <p:cNvPr id="18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990600" y="5410200"/>
            <a:ext cx="3008313" cy="304800"/>
          </a:xfrm>
          <a:solidFill>
            <a:schemeClr val="bg1">
              <a:alpha val="0"/>
            </a:schemeClr>
          </a:solidFill>
          <a:ln w="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>
              <a:buNone/>
              <a:defRPr sz="11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#Référence </a:t>
            </a:r>
            <a:r>
              <a:rPr lang="fr-FR" dirty="0" err="1" smtClean="0"/>
              <a:t>Propale</a:t>
            </a:r>
            <a:endParaRPr lang="fr-FR" dirty="0" smtClean="0"/>
          </a:p>
        </p:txBody>
      </p:sp>
      <p:sp>
        <p:nvSpPr>
          <p:cNvPr id="19" name="Espace réservé du texte 3"/>
          <p:cNvSpPr>
            <a:spLocks noGrp="1"/>
          </p:cNvSpPr>
          <p:nvPr>
            <p:ph type="body" sz="half" idx="10" hasCustomPrompt="1"/>
          </p:nvPr>
        </p:nvSpPr>
        <p:spPr>
          <a:xfrm>
            <a:off x="990600" y="5638800"/>
            <a:ext cx="3008313" cy="304800"/>
          </a:xfrm>
          <a:solidFill>
            <a:schemeClr val="bg1">
              <a:alpha val="0"/>
            </a:schemeClr>
          </a:solidFill>
          <a:ln w="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>
              <a:buNone/>
              <a:defRPr sz="11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Date d’envoi format </a:t>
            </a:r>
            <a:r>
              <a:rPr lang="fr-FR" dirty="0" err="1" smtClean="0"/>
              <a:t>jj/mm/aaaa</a:t>
            </a:r>
            <a:endParaRPr lang="fr-FR" dirty="0" smtClean="0"/>
          </a:p>
        </p:txBody>
      </p:sp>
      <p:sp>
        <p:nvSpPr>
          <p:cNvPr id="2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899592" y="2103512"/>
            <a:ext cx="7939608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2800">
                <a:solidFill>
                  <a:schemeClr val="accent6"/>
                </a:solidFill>
              </a:defRPr>
            </a:lvl1pPr>
          </a:lstStyle>
          <a:p>
            <a:pPr lvl="0"/>
            <a:r>
              <a:rPr lang="fr-FR" smtClean="0"/>
              <a:t>Modifiez le style du titre</a:t>
            </a: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 sz="10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2418306" y="44623"/>
            <a:ext cx="6472012" cy="55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 style du titre</a:t>
            </a:r>
            <a:endParaRPr lang="fr-FR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836712"/>
            <a:ext cx="7772400" cy="1872208"/>
          </a:xfrm>
        </p:spPr>
        <p:txBody>
          <a:bodyPr/>
          <a:lstStyle>
            <a:lvl5pPr>
              <a:defRPr sz="10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0"/>
          </p:nvPr>
        </p:nvSpPr>
        <p:spPr>
          <a:xfrm>
            <a:off x="346999" y="3106914"/>
            <a:ext cx="2640825" cy="3202405"/>
          </a:xfrm>
          <a:solidFill>
            <a:srgbClr val="FFFFFF"/>
          </a:solidFill>
          <a:ln w="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horz" lIns="648000"/>
          <a:lstStyle>
            <a:lvl1pPr marL="0" indent="0" algn="l">
              <a:buFontTx/>
              <a:buNone/>
              <a:defRPr sz="1050"/>
            </a:lvl1pPr>
            <a:lvl2pPr marL="457200" indent="0">
              <a:buFont typeface="Arial"/>
              <a:buNone/>
              <a:defRPr sz="1200"/>
            </a:lvl2pPr>
            <a:lvl3pPr>
              <a:defRPr sz="1000"/>
            </a:lvl3pPr>
            <a:lvl4pPr marL="1371600" indent="0">
              <a:buNone/>
              <a:defRPr sz="900"/>
            </a:lvl4pPr>
            <a:lvl5pPr>
              <a:defRPr sz="9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idx="11" hasCustomPrompt="1"/>
          </p:nvPr>
        </p:nvSpPr>
        <p:spPr>
          <a:xfrm>
            <a:off x="358485" y="2929800"/>
            <a:ext cx="2629852" cy="194400"/>
          </a:xfrm>
          <a:solidFill>
            <a:schemeClr val="accent1"/>
          </a:solidFill>
        </p:spPr>
        <p:txBody>
          <a:bodyPr vert="horz" anchor="ctr"/>
          <a:lstStyle>
            <a:lvl1pPr marL="0" indent="0" algn="l">
              <a:buNone/>
              <a:defRPr sz="10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 texte du masque</a:t>
            </a: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2"/>
          </p:nvPr>
        </p:nvSpPr>
        <p:spPr>
          <a:xfrm>
            <a:off x="3243847" y="3110090"/>
            <a:ext cx="2654323" cy="3199230"/>
          </a:xfrm>
          <a:solidFill>
            <a:srgbClr val="FFFFFF"/>
          </a:solidFill>
          <a:ln w="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horz" lIns="648000"/>
          <a:lstStyle>
            <a:lvl1pPr marL="0" indent="0" algn="l">
              <a:buFontTx/>
              <a:buNone/>
              <a:defRPr sz="1050"/>
            </a:lvl1pPr>
            <a:lvl2pPr marL="457200" indent="0">
              <a:buFont typeface="Arial"/>
              <a:buNone/>
              <a:defRPr sz="1200"/>
            </a:lvl2pPr>
            <a:lvl3pPr>
              <a:defRPr sz="1000"/>
            </a:lvl3pPr>
            <a:lvl4pPr marL="1371600" indent="0">
              <a:buNone/>
              <a:defRPr sz="900"/>
            </a:lvl4pPr>
            <a:lvl5pPr>
              <a:defRPr sz="9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3" hasCustomPrompt="1"/>
          </p:nvPr>
        </p:nvSpPr>
        <p:spPr>
          <a:xfrm>
            <a:off x="3242035" y="2926625"/>
            <a:ext cx="2660763" cy="194400"/>
          </a:xfrm>
          <a:solidFill>
            <a:srgbClr val="00A2D8"/>
          </a:solidFill>
        </p:spPr>
        <p:txBody>
          <a:bodyPr vert="horz" anchor="ctr"/>
          <a:lstStyle>
            <a:lvl1pPr marL="0" indent="0" algn="l">
              <a:buNone/>
              <a:defRPr sz="10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 texte du masque</a:t>
            </a:r>
          </a:p>
        </p:txBody>
      </p:sp>
      <p:sp>
        <p:nvSpPr>
          <p:cNvPr id="10" name="Espace réservé du contenu 3"/>
          <p:cNvSpPr>
            <a:spLocks noGrp="1"/>
          </p:cNvSpPr>
          <p:nvPr>
            <p:ph sz="half" idx="14"/>
          </p:nvPr>
        </p:nvSpPr>
        <p:spPr>
          <a:xfrm>
            <a:off x="6164224" y="3106914"/>
            <a:ext cx="2587667" cy="3202405"/>
          </a:xfrm>
          <a:solidFill>
            <a:srgbClr val="FFFFFF"/>
          </a:solidFill>
          <a:ln w="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horz" lIns="648000" rIns="180000"/>
          <a:lstStyle>
            <a:lvl1pPr marL="0" indent="0" algn="l">
              <a:buFontTx/>
              <a:buNone/>
              <a:defRPr sz="1050"/>
            </a:lvl1pPr>
            <a:lvl2pPr marL="457200" indent="0">
              <a:buFont typeface="Arial"/>
              <a:buNone/>
              <a:defRPr sz="1200"/>
            </a:lvl2pPr>
            <a:lvl3pPr>
              <a:defRPr sz="1000"/>
            </a:lvl3pPr>
            <a:lvl4pPr marL="1371600" indent="0">
              <a:buNone/>
              <a:defRPr sz="900"/>
            </a:lvl4pPr>
            <a:lvl5pPr>
              <a:defRPr sz="9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5" hasCustomPrompt="1"/>
          </p:nvPr>
        </p:nvSpPr>
        <p:spPr>
          <a:xfrm>
            <a:off x="6159604" y="2926624"/>
            <a:ext cx="2593734" cy="194400"/>
          </a:xfrm>
          <a:solidFill>
            <a:srgbClr val="00A2D8"/>
          </a:solidFill>
        </p:spPr>
        <p:txBody>
          <a:bodyPr vert="horz" anchor="ctr"/>
          <a:lstStyle>
            <a:lvl1pPr marL="0" indent="0" algn="l">
              <a:buNone/>
              <a:defRPr sz="10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5581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1000" y="980728"/>
            <a:ext cx="8382000" cy="1584176"/>
          </a:xfrm>
        </p:spPr>
        <p:txBody>
          <a:bodyPr/>
          <a:lstStyle>
            <a:lvl1pPr marL="0" indent="0">
              <a:buFont typeface="Arial"/>
              <a:buNone/>
              <a:defRPr sz="180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texte 2"/>
          <p:cNvSpPr>
            <a:spLocks noGrp="1"/>
          </p:cNvSpPr>
          <p:nvPr>
            <p:ph type="body" idx="10" hasCustomPrompt="1"/>
          </p:nvPr>
        </p:nvSpPr>
        <p:spPr>
          <a:xfrm>
            <a:off x="381000" y="2780928"/>
            <a:ext cx="4118991" cy="190872"/>
          </a:xfrm>
          <a:solidFill>
            <a:srgbClr val="00A2D8"/>
          </a:solidFill>
        </p:spPr>
        <p:txBody>
          <a:bodyPr anchor="ctr"/>
          <a:lstStyle>
            <a:lvl1pPr marL="0" indent="0">
              <a:buNone/>
              <a:defRPr sz="1000" b="0" cap="all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 texte du masque</a:t>
            </a:r>
          </a:p>
        </p:txBody>
      </p:sp>
      <p:sp>
        <p:nvSpPr>
          <p:cNvPr id="6" name="Espace réservé du contenu 2"/>
          <p:cNvSpPr>
            <a:spLocks noGrp="1"/>
          </p:cNvSpPr>
          <p:nvPr>
            <p:ph sz="half" idx="26"/>
          </p:nvPr>
        </p:nvSpPr>
        <p:spPr>
          <a:xfrm>
            <a:off x="381000" y="2971800"/>
            <a:ext cx="4106642" cy="1182280"/>
          </a:xfrm>
          <a:solidFill>
            <a:srgbClr val="FFFFFF"/>
          </a:solidFill>
          <a:ln w="12700" cmpd="sng">
            <a:noFill/>
          </a:ln>
        </p:spPr>
        <p:txBody>
          <a:bodyPr lIns="64800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1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34" hasCustomPrompt="1"/>
          </p:nvPr>
        </p:nvSpPr>
        <p:spPr>
          <a:xfrm>
            <a:off x="381000" y="4368728"/>
            <a:ext cx="4126911" cy="203271"/>
          </a:xfrm>
          <a:solidFill>
            <a:srgbClr val="00A2D8"/>
          </a:solidFill>
        </p:spPr>
        <p:txBody>
          <a:bodyPr anchor="ctr"/>
          <a:lstStyle>
            <a:lvl1pPr marL="0" indent="0">
              <a:buNone/>
              <a:defRPr sz="1000" b="0" cap="all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 texte du masque</a:t>
            </a:r>
          </a:p>
        </p:txBody>
      </p:sp>
      <p:sp>
        <p:nvSpPr>
          <p:cNvPr id="24" name="Espace réservé du contenu 2"/>
          <p:cNvSpPr>
            <a:spLocks noGrp="1"/>
          </p:cNvSpPr>
          <p:nvPr>
            <p:ph sz="half" idx="35"/>
          </p:nvPr>
        </p:nvSpPr>
        <p:spPr>
          <a:xfrm>
            <a:off x="381000" y="4572000"/>
            <a:ext cx="4114562" cy="1169881"/>
          </a:xfrm>
          <a:solidFill>
            <a:srgbClr val="FFFFFF"/>
          </a:solidFill>
          <a:ln w="12700" cmpd="sng">
            <a:noFill/>
          </a:ln>
        </p:spPr>
        <p:txBody>
          <a:bodyPr lIns="64800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idx="36" hasCustomPrompt="1"/>
          </p:nvPr>
        </p:nvSpPr>
        <p:spPr>
          <a:xfrm>
            <a:off x="4648200" y="2780928"/>
            <a:ext cx="4118991" cy="190872"/>
          </a:xfrm>
          <a:solidFill>
            <a:srgbClr val="00A2D8"/>
          </a:solidFill>
        </p:spPr>
        <p:txBody>
          <a:bodyPr anchor="ctr"/>
          <a:lstStyle>
            <a:lvl1pPr marL="0" indent="0">
              <a:buNone/>
              <a:defRPr sz="1000" b="0" cap="all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 texte du masque</a:t>
            </a:r>
          </a:p>
        </p:txBody>
      </p:sp>
      <p:sp>
        <p:nvSpPr>
          <p:cNvPr id="13" name="Espace réservé du contenu 2"/>
          <p:cNvSpPr>
            <a:spLocks noGrp="1"/>
          </p:cNvSpPr>
          <p:nvPr>
            <p:ph sz="half" idx="37"/>
          </p:nvPr>
        </p:nvSpPr>
        <p:spPr>
          <a:xfrm>
            <a:off x="4648200" y="2971800"/>
            <a:ext cx="4106642" cy="1182280"/>
          </a:xfrm>
          <a:solidFill>
            <a:srgbClr val="FFFFFF"/>
          </a:solidFill>
          <a:ln w="12700" cmpd="sng">
            <a:noFill/>
          </a:ln>
        </p:spPr>
        <p:txBody>
          <a:bodyPr lIns="648000"/>
          <a:lstStyle>
            <a:lvl1pPr marL="0" indent="1270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idx="38" hasCustomPrompt="1"/>
          </p:nvPr>
        </p:nvSpPr>
        <p:spPr>
          <a:xfrm>
            <a:off x="4648200" y="4368728"/>
            <a:ext cx="4126911" cy="203271"/>
          </a:xfrm>
          <a:solidFill>
            <a:srgbClr val="00A2D8"/>
          </a:solidFill>
        </p:spPr>
        <p:txBody>
          <a:bodyPr anchor="ctr"/>
          <a:lstStyle>
            <a:lvl1pPr marL="0" indent="0">
              <a:buNone/>
              <a:defRPr sz="1000" b="0" cap="all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 texte du masque</a:t>
            </a:r>
          </a:p>
        </p:txBody>
      </p:sp>
      <p:sp>
        <p:nvSpPr>
          <p:cNvPr id="16" name="Espace réservé du contenu 2"/>
          <p:cNvSpPr>
            <a:spLocks noGrp="1"/>
          </p:cNvSpPr>
          <p:nvPr>
            <p:ph sz="half" idx="39"/>
          </p:nvPr>
        </p:nvSpPr>
        <p:spPr>
          <a:xfrm>
            <a:off x="4648200" y="4572000"/>
            <a:ext cx="4114562" cy="1169881"/>
          </a:xfrm>
          <a:solidFill>
            <a:srgbClr val="FFFFFF"/>
          </a:solidFill>
          <a:ln w="12700" cmpd="sng">
            <a:noFill/>
          </a:ln>
        </p:spPr>
        <p:txBody>
          <a:bodyPr lIns="648000"/>
          <a:lstStyle>
            <a:lvl1pPr marL="0" indent="12700">
              <a:buFontTx/>
              <a:buNone/>
              <a:defRPr sz="1200"/>
            </a:lvl1pPr>
            <a:lvl2pPr>
              <a:buFontTx/>
              <a:buNone/>
              <a:defRPr sz="11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879857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1520" y="980728"/>
            <a:ext cx="4244280" cy="5184576"/>
          </a:xfrm>
        </p:spPr>
        <p:txBody>
          <a:bodyPr/>
          <a:lstStyle>
            <a:lvl1pPr marL="182563" indent="-182563"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980728"/>
            <a:ext cx="4244280" cy="5184576"/>
          </a:xfrm>
        </p:spPr>
        <p:txBody>
          <a:bodyPr/>
          <a:lstStyle>
            <a:lvl1pPr marL="182563" indent="-182563"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2"/>
          <p:cNvSpPr>
            <a:spLocks noGrp="1"/>
          </p:cNvSpPr>
          <p:nvPr>
            <p:ph idx="10"/>
          </p:nvPr>
        </p:nvSpPr>
        <p:spPr>
          <a:xfrm>
            <a:off x="304800" y="980728"/>
            <a:ext cx="8578972" cy="1584176"/>
          </a:xfrm>
        </p:spPr>
        <p:txBody>
          <a:bodyPr/>
          <a:lstStyle>
            <a:lvl1pPr marL="0" indent="0">
              <a:buFont typeface="Arial"/>
              <a:buNone/>
              <a:defRPr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Espace réservé du texte 2"/>
          <p:cNvSpPr>
            <a:spLocks noGrp="1"/>
          </p:cNvSpPr>
          <p:nvPr>
            <p:ph type="body" idx="11" hasCustomPrompt="1"/>
          </p:nvPr>
        </p:nvSpPr>
        <p:spPr>
          <a:xfrm>
            <a:off x="304800" y="2780928"/>
            <a:ext cx="4027001" cy="194054"/>
          </a:xfrm>
          <a:solidFill>
            <a:srgbClr val="00A2D8"/>
          </a:solidFill>
        </p:spPr>
        <p:txBody>
          <a:bodyPr anchor="ctr"/>
          <a:lstStyle>
            <a:lvl1pPr marL="0" indent="0">
              <a:buNone/>
              <a:defRPr sz="1000" b="0" cap="all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 texte du masque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sz="half" idx="26"/>
          </p:nvPr>
        </p:nvSpPr>
        <p:spPr>
          <a:xfrm>
            <a:off x="304800" y="2971800"/>
            <a:ext cx="4014652" cy="1363152"/>
          </a:xfrm>
          <a:solidFill>
            <a:srgbClr val="FFFFFF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648000"/>
          <a:lstStyle>
            <a:lvl1pPr marL="0" indent="0">
              <a:buFontTx/>
              <a:buNone/>
              <a:defRPr sz="1200"/>
            </a:lvl1pPr>
            <a:lvl2pPr>
              <a:defRPr sz="11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idx="34" hasCustomPrompt="1"/>
          </p:nvPr>
        </p:nvSpPr>
        <p:spPr>
          <a:xfrm>
            <a:off x="304800" y="4576128"/>
            <a:ext cx="4034921" cy="194054"/>
          </a:xfrm>
          <a:solidFill>
            <a:srgbClr val="00A2D8"/>
          </a:solidFill>
        </p:spPr>
        <p:txBody>
          <a:bodyPr anchor="ctr"/>
          <a:lstStyle>
            <a:lvl1pPr marL="0" indent="0">
              <a:buNone/>
              <a:defRPr sz="1000" b="0" cap="all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 texte du masque</a:t>
            </a:r>
          </a:p>
        </p:txBody>
      </p:sp>
      <p:sp>
        <p:nvSpPr>
          <p:cNvPr id="13" name="Espace réservé du contenu 2"/>
          <p:cNvSpPr>
            <a:spLocks noGrp="1"/>
          </p:cNvSpPr>
          <p:nvPr>
            <p:ph sz="half" idx="35"/>
          </p:nvPr>
        </p:nvSpPr>
        <p:spPr>
          <a:xfrm>
            <a:off x="304800" y="4765849"/>
            <a:ext cx="4022572" cy="1368152"/>
          </a:xfrm>
          <a:solidFill>
            <a:srgbClr val="FFFFFF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648000"/>
          <a:lstStyle>
            <a:lvl1pPr marL="0" indent="0">
              <a:buFontTx/>
              <a:buNone/>
              <a:defRPr sz="1200"/>
            </a:lvl1pPr>
            <a:lvl2pPr marL="0">
              <a:defRPr sz="1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2418306" y="44623"/>
            <a:ext cx="6472012" cy="55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 style du titre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475669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2"/>
          <p:cNvSpPr>
            <a:spLocks noGrp="1"/>
          </p:cNvSpPr>
          <p:nvPr>
            <p:ph type="body" idx="11" hasCustomPrompt="1"/>
          </p:nvPr>
        </p:nvSpPr>
        <p:spPr>
          <a:xfrm>
            <a:off x="304800" y="764704"/>
            <a:ext cx="4027001" cy="194054"/>
          </a:xfrm>
          <a:solidFill>
            <a:srgbClr val="00A2D8"/>
          </a:solidFill>
        </p:spPr>
        <p:txBody>
          <a:bodyPr anchor="ctr"/>
          <a:lstStyle>
            <a:lvl1pPr marL="0" indent="0">
              <a:buNone/>
              <a:defRPr sz="1000" b="0" cap="all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 texte du masque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sz="half" idx="26"/>
          </p:nvPr>
        </p:nvSpPr>
        <p:spPr>
          <a:xfrm>
            <a:off x="316057" y="965787"/>
            <a:ext cx="4014652" cy="1095061"/>
          </a:xfrm>
          <a:solidFill>
            <a:srgbClr val="FFFFFF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648000"/>
          <a:lstStyle>
            <a:lvl1pPr marL="0" indent="0">
              <a:buFontTx/>
              <a:buNone/>
              <a:defRPr sz="1200"/>
            </a:lvl1pPr>
            <a:lvl2pPr marL="0">
              <a:defRPr sz="11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idx="34" hasCustomPrompt="1"/>
          </p:nvPr>
        </p:nvSpPr>
        <p:spPr>
          <a:xfrm>
            <a:off x="304800" y="4509119"/>
            <a:ext cx="4034921" cy="194054"/>
          </a:xfrm>
          <a:solidFill>
            <a:srgbClr val="00A2D8"/>
          </a:solidFill>
        </p:spPr>
        <p:txBody>
          <a:bodyPr anchor="ctr"/>
          <a:lstStyle>
            <a:lvl1pPr marL="0" indent="0">
              <a:buNone/>
              <a:defRPr sz="1000" b="0" cap="all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 texte du masque</a:t>
            </a:r>
          </a:p>
        </p:txBody>
      </p:sp>
      <p:sp>
        <p:nvSpPr>
          <p:cNvPr id="13" name="Espace réservé du contenu 2"/>
          <p:cNvSpPr>
            <a:spLocks noGrp="1"/>
          </p:cNvSpPr>
          <p:nvPr>
            <p:ph sz="half" idx="35"/>
          </p:nvPr>
        </p:nvSpPr>
        <p:spPr>
          <a:xfrm>
            <a:off x="304800" y="4698840"/>
            <a:ext cx="4022572" cy="1106424"/>
          </a:xfrm>
          <a:solidFill>
            <a:srgbClr val="FFFFFF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648000"/>
          <a:lstStyle>
            <a:lvl1pPr marL="0" indent="0">
              <a:buFontTx/>
              <a:buNone/>
              <a:defRPr sz="1200"/>
            </a:lvl1pPr>
            <a:lvl2pPr marL="0">
              <a:defRPr sz="1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idx="36" hasCustomPrompt="1"/>
          </p:nvPr>
        </p:nvSpPr>
        <p:spPr>
          <a:xfrm>
            <a:off x="323528" y="2276872"/>
            <a:ext cx="4027001" cy="194054"/>
          </a:xfrm>
          <a:solidFill>
            <a:srgbClr val="00A2D8"/>
          </a:solidFill>
        </p:spPr>
        <p:txBody>
          <a:bodyPr anchor="ctr"/>
          <a:lstStyle>
            <a:lvl1pPr marL="0" indent="0">
              <a:buNone/>
              <a:defRPr sz="1000" b="0" cap="all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 texte du masque</a:t>
            </a:r>
          </a:p>
        </p:txBody>
      </p:sp>
      <p:sp>
        <p:nvSpPr>
          <p:cNvPr id="15" name="Espace réservé du contenu 2"/>
          <p:cNvSpPr>
            <a:spLocks noGrp="1"/>
          </p:cNvSpPr>
          <p:nvPr>
            <p:ph sz="half" idx="37"/>
          </p:nvPr>
        </p:nvSpPr>
        <p:spPr>
          <a:xfrm>
            <a:off x="323528" y="2467744"/>
            <a:ext cx="4014652" cy="1872208"/>
          </a:xfrm>
          <a:solidFill>
            <a:srgbClr val="FFFFFF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648000"/>
          <a:lstStyle>
            <a:lvl1pPr marL="0" indent="0">
              <a:buFontTx/>
              <a:buNone/>
              <a:defRPr sz="1200"/>
            </a:lvl1pPr>
            <a:lvl2pPr>
              <a:defRPr sz="11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8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3203848" y="44623"/>
            <a:ext cx="5686470" cy="55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 style du titre</a:t>
            </a:r>
            <a:endParaRPr lang="fr-FR" dirty="0" smtClean="0"/>
          </a:p>
        </p:txBody>
      </p:sp>
      <p:sp>
        <p:nvSpPr>
          <p:cNvPr id="17" name="Rectangle 16"/>
          <p:cNvSpPr/>
          <p:nvPr userDrawn="1"/>
        </p:nvSpPr>
        <p:spPr bwMode="auto">
          <a:xfrm>
            <a:off x="13093" y="13092"/>
            <a:ext cx="3118747" cy="606967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rgbClr val="E6E6E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-104" charset="0"/>
            </a:endParaRPr>
          </a:p>
        </p:txBody>
      </p:sp>
      <p:sp>
        <p:nvSpPr>
          <p:cNvPr id="19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1403648" y="188640"/>
            <a:ext cx="1512168" cy="288032"/>
          </a:xfrm>
        </p:spPr>
        <p:txBody>
          <a:bodyPr/>
          <a:lstStyle>
            <a:lvl1pPr marL="0" indent="0">
              <a:buFontTx/>
              <a:buNone/>
              <a:defRPr/>
            </a:lvl1pPr>
            <a:lvl5pPr>
              <a:defRPr sz="1000"/>
            </a:lvl5pPr>
          </a:lstStyle>
          <a:p>
            <a:pPr lvl="0"/>
            <a:r>
              <a:rPr lang="fr-FR" dirty="0" smtClean="0"/>
              <a:t>Nom du client</a:t>
            </a:r>
            <a:endParaRPr lang="fr-FR" dirty="0"/>
          </a:p>
        </p:txBody>
      </p:sp>
      <p:sp>
        <p:nvSpPr>
          <p:cNvPr id="20" name="Espace réservé du contenu 3"/>
          <p:cNvSpPr>
            <a:spLocks noGrp="1"/>
          </p:cNvSpPr>
          <p:nvPr>
            <p:ph sz="half" idx="17"/>
          </p:nvPr>
        </p:nvSpPr>
        <p:spPr>
          <a:xfrm>
            <a:off x="304800" y="6002934"/>
            <a:ext cx="8587680" cy="306386"/>
          </a:xfrm>
          <a:solidFill>
            <a:srgbClr val="C9E2BB"/>
          </a:solidFill>
          <a:ln w="12700" cap="flat" cmpd="sng" algn="ctr">
            <a:solidFill>
              <a:schemeClr val="accent3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>
              <a:buFont typeface="Arial"/>
              <a:buNone/>
              <a:defRPr sz="1200"/>
            </a:lvl1pPr>
            <a:lvl2pPr marL="457200" indent="0">
              <a:buFont typeface="Arial"/>
              <a:buNone/>
              <a:defRPr sz="1100"/>
            </a:lvl2pPr>
            <a:lvl3pPr marL="914400" indent="0">
              <a:buFont typeface="Arial"/>
              <a:buNone/>
              <a:defRPr sz="1000"/>
            </a:lvl3pPr>
            <a:lvl4pPr marL="1371600" indent="0">
              <a:buNone/>
              <a:defRPr sz="900"/>
            </a:lvl4pPr>
            <a:lvl5pPr>
              <a:defRPr sz="9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1" name="Espace réservé pour une image  2"/>
          <p:cNvSpPr>
            <a:spLocks noGrp="1"/>
          </p:cNvSpPr>
          <p:nvPr>
            <p:ph type="pic" idx="38" hasCustomPrompt="1"/>
          </p:nvPr>
        </p:nvSpPr>
        <p:spPr>
          <a:xfrm>
            <a:off x="4572000" y="764703"/>
            <a:ext cx="4320480" cy="504056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Faire glisser l'image vers l'espace réservé ou cliquer sur l'icône pour l'ajouter </a:t>
            </a:r>
          </a:p>
        </p:txBody>
      </p:sp>
    </p:spTree>
    <p:extLst>
      <p:ext uri="{BB962C8B-B14F-4D97-AF65-F5344CB8AC3E}">
        <p14:creationId xmlns:p14="http://schemas.microsoft.com/office/powerpoint/2010/main" val="1248009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  2"/>
          <p:cNvSpPr>
            <a:spLocks noGrp="1"/>
          </p:cNvSpPr>
          <p:nvPr>
            <p:ph type="pic" idx="10"/>
          </p:nvPr>
        </p:nvSpPr>
        <p:spPr>
          <a:xfrm>
            <a:off x="4572000" y="720086"/>
            <a:ext cx="4572000" cy="558923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</a:p>
        </p:txBody>
      </p:sp>
      <p:sp>
        <p:nvSpPr>
          <p:cNvPr id="8" name="Espace réservé du texte 2"/>
          <p:cNvSpPr>
            <a:spLocks noGrp="1"/>
          </p:cNvSpPr>
          <p:nvPr>
            <p:ph type="body" idx="11" hasCustomPrompt="1"/>
          </p:nvPr>
        </p:nvSpPr>
        <p:spPr>
          <a:xfrm>
            <a:off x="304800" y="1005443"/>
            <a:ext cx="3801600" cy="194400"/>
          </a:xfrm>
          <a:solidFill>
            <a:srgbClr val="00A2D8"/>
          </a:solidFill>
          <a:ln>
            <a:noFill/>
          </a:ln>
        </p:spPr>
        <p:txBody>
          <a:bodyPr anchor="ctr"/>
          <a:lstStyle>
            <a:lvl1pPr marL="0" indent="0">
              <a:buNone/>
              <a:defRPr sz="1000" b="0" cap="all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 texte du masque</a:t>
            </a:r>
          </a:p>
        </p:txBody>
      </p:sp>
      <p:sp>
        <p:nvSpPr>
          <p:cNvPr id="5" name="Espace réservé du contenu 3"/>
          <p:cNvSpPr>
            <a:spLocks noGrp="1"/>
          </p:cNvSpPr>
          <p:nvPr>
            <p:ph sz="half" idx="12"/>
          </p:nvPr>
        </p:nvSpPr>
        <p:spPr>
          <a:xfrm>
            <a:off x="304800" y="1203291"/>
            <a:ext cx="3799050" cy="2618936"/>
          </a:xfrm>
          <a:solidFill>
            <a:srgbClr val="FFFFFF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648000"/>
          <a:lstStyle>
            <a:lvl1pPr marL="0" indent="0">
              <a:buFontTx/>
              <a:buNone/>
              <a:defRPr sz="1200"/>
            </a:lvl1pPr>
            <a:lvl2pPr marL="457200" indent="0">
              <a:buFont typeface="Arial"/>
              <a:buNone/>
              <a:defRPr sz="1200"/>
            </a:lvl2pPr>
            <a:lvl3pPr>
              <a:defRPr sz="1000"/>
            </a:lvl3pPr>
            <a:lvl4pPr marL="1371600" indent="0">
              <a:buNone/>
              <a:defRPr sz="900"/>
            </a:lvl4pPr>
            <a:lvl5pPr>
              <a:defRPr sz="9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2418306" y="44623"/>
            <a:ext cx="6472012" cy="55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 style du titre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68333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  5"/>
          <p:cNvSpPr>
            <a:spLocks noGrp="1"/>
          </p:cNvSpPr>
          <p:nvPr>
            <p:ph type="pic" sz="quarter" idx="10"/>
          </p:nvPr>
        </p:nvSpPr>
        <p:spPr>
          <a:xfrm>
            <a:off x="323528" y="1021212"/>
            <a:ext cx="8568952" cy="5144091"/>
          </a:xfr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2418306" y="44623"/>
            <a:ext cx="6472012" cy="55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 style du titre</a:t>
            </a:r>
            <a:endParaRPr lang="fr-FR" dirty="0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04800" y="1112934"/>
            <a:ext cx="8571600" cy="1307954"/>
          </a:xfrm>
          <a:noFill/>
          <a:ln w="12700" cap="flat" cmpd="sng" algn="ctr">
            <a:solidFill>
              <a:srgbClr val="E6E6E6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48000"/>
          <a:lstStyle>
            <a:lvl1pPr marL="0" indent="0">
              <a:buFontTx/>
              <a:buNone/>
              <a:defRPr sz="1200" baseline="0"/>
            </a:lvl1pPr>
            <a:lvl2pPr marL="457200" indent="0">
              <a:buFont typeface="Arial"/>
              <a:buNone/>
              <a:defRPr sz="1200"/>
            </a:lvl2pPr>
            <a:lvl3pPr marL="914400" indent="0">
              <a:buFont typeface="Arial"/>
              <a:buNone/>
              <a:defRPr sz="1000"/>
            </a:lvl3pPr>
            <a:lvl4pPr marL="1371600" indent="0">
              <a:buNone/>
              <a:defRPr sz="900"/>
            </a:lvl4pPr>
            <a:lvl5pPr>
              <a:defRPr sz="9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304800" y="908720"/>
            <a:ext cx="4125600" cy="194400"/>
          </a:xfrm>
          <a:solidFill>
            <a:srgbClr val="00A2D8"/>
          </a:solidFill>
          <a:ln>
            <a:noFill/>
          </a:ln>
        </p:spPr>
        <p:txBody>
          <a:bodyPr anchor="ctr"/>
          <a:lstStyle>
            <a:lvl1pPr marL="0" indent="0">
              <a:buNone/>
              <a:defRPr sz="1000" b="0" cap="all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 texte du masque</a:t>
            </a:r>
          </a:p>
        </p:txBody>
      </p:sp>
      <p:sp>
        <p:nvSpPr>
          <p:cNvPr id="9" name="Espace réservé du contenu 3"/>
          <p:cNvSpPr>
            <a:spLocks noGrp="1"/>
          </p:cNvSpPr>
          <p:nvPr>
            <p:ph sz="half" idx="10"/>
          </p:nvPr>
        </p:nvSpPr>
        <p:spPr>
          <a:xfrm>
            <a:off x="304800" y="2768716"/>
            <a:ext cx="5415526" cy="2100444"/>
          </a:xfrm>
          <a:solidFill>
            <a:srgbClr val="FFFFFF"/>
          </a:solidFill>
          <a:ln w="12700" cap="flat" cmpd="sng" algn="ctr">
            <a:solidFill>
              <a:srgbClr val="E6E6E6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48000"/>
          <a:lstStyle>
            <a:lvl1pPr marL="0" indent="0">
              <a:buFontTx/>
              <a:buNone/>
              <a:defRPr sz="1200"/>
            </a:lvl1pPr>
            <a:lvl2pPr marL="457200" indent="0">
              <a:buFont typeface="Arial"/>
              <a:buNone/>
              <a:defRPr sz="1200"/>
            </a:lvl2pPr>
            <a:lvl3pPr>
              <a:defRPr sz="1000"/>
            </a:lvl3pPr>
            <a:lvl4pPr marL="1371600" indent="0">
              <a:buNone/>
              <a:defRPr sz="900"/>
            </a:lvl4pPr>
            <a:lvl5pPr>
              <a:defRPr sz="9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idx="11" hasCustomPrompt="1"/>
          </p:nvPr>
        </p:nvSpPr>
        <p:spPr>
          <a:xfrm>
            <a:off x="304800" y="2564904"/>
            <a:ext cx="4125600" cy="194400"/>
          </a:xfrm>
          <a:solidFill>
            <a:srgbClr val="00A2D8"/>
          </a:solidFill>
        </p:spPr>
        <p:txBody>
          <a:bodyPr anchor="ctr"/>
          <a:lstStyle>
            <a:lvl1pPr marL="0" indent="0">
              <a:buNone/>
              <a:defRPr sz="10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 texte du masque</a:t>
            </a:r>
          </a:p>
        </p:txBody>
      </p:sp>
      <p:sp>
        <p:nvSpPr>
          <p:cNvPr id="18" name="Espace réservé du contenu 3"/>
          <p:cNvSpPr>
            <a:spLocks noGrp="1"/>
          </p:cNvSpPr>
          <p:nvPr>
            <p:ph sz="half" idx="12"/>
          </p:nvPr>
        </p:nvSpPr>
        <p:spPr>
          <a:xfrm>
            <a:off x="304799" y="5215467"/>
            <a:ext cx="8573365" cy="948583"/>
          </a:xfrm>
          <a:solidFill>
            <a:srgbClr val="FFFFFF"/>
          </a:solidFill>
          <a:ln w="12700" cap="flat" cmpd="sng" algn="ctr">
            <a:solidFill>
              <a:srgbClr val="E6E6E6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48000"/>
          <a:lstStyle>
            <a:lvl1pPr marL="0" indent="0">
              <a:buFontTx/>
              <a:buNone/>
              <a:defRPr sz="1200"/>
            </a:lvl1pPr>
            <a:lvl2pPr marL="457200" indent="0">
              <a:buFont typeface="Arial"/>
              <a:buNone/>
              <a:defRPr sz="1200"/>
            </a:lvl2pPr>
            <a:lvl3pPr>
              <a:defRPr sz="1000"/>
            </a:lvl3pPr>
            <a:lvl4pPr marL="1371600" indent="0">
              <a:buNone/>
              <a:defRPr sz="900"/>
            </a:lvl4pPr>
            <a:lvl5pPr>
              <a:defRPr sz="9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1" name="Espace réservé du texte 2"/>
          <p:cNvSpPr>
            <a:spLocks noGrp="1"/>
          </p:cNvSpPr>
          <p:nvPr>
            <p:ph type="body" idx="13" hasCustomPrompt="1"/>
          </p:nvPr>
        </p:nvSpPr>
        <p:spPr>
          <a:xfrm>
            <a:off x="304800" y="5005513"/>
            <a:ext cx="4125600" cy="194400"/>
          </a:xfrm>
          <a:solidFill>
            <a:srgbClr val="00A2D8"/>
          </a:solidFill>
        </p:spPr>
        <p:txBody>
          <a:bodyPr anchor="ctr"/>
          <a:lstStyle>
            <a:lvl1pPr marL="0" indent="0">
              <a:buNone/>
              <a:defRPr sz="1000" b="0" cap="all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 texte du masque</a:t>
            </a:r>
          </a:p>
        </p:txBody>
      </p:sp>
      <p:sp>
        <p:nvSpPr>
          <p:cNvPr id="25" name="Espace réservé du texte 2"/>
          <p:cNvSpPr>
            <a:spLocks noGrp="1"/>
          </p:cNvSpPr>
          <p:nvPr>
            <p:ph type="body" idx="15" hasCustomPrompt="1"/>
          </p:nvPr>
        </p:nvSpPr>
        <p:spPr>
          <a:xfrm>
            <a:off x="5867400" y="2564904"/>
            <a:ext cx="3015179" cy="194400"/>
          </a:xfrm>
          <a:solidFill>
            <a:schemeClr val="accent1"/>
          </a:solidFill>
        </p:spPr>
        <p:txBody>
          <a:bodyPr anchor="ctr"/>
          <a:lstStyle>
            <a:lvl1pPr marL="0" indent="0">
              <a:buNone/>
              <a:defRPr sz="10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 texte</a:t>
            </a:r>
          </a:p>
        </p:txBody>
      </p:sp>
      <p:sp>
        <p:nvSpPr>
          <p:cNvPr id="26" name="Espace réservé du contenu 3"/>
          <p:cNvSpPr>
            <a:spLocks noGrp="1"/>
          </p:cNvSpPr>
          <p:nvPr>
            <p:ph sz="half" idx="16"/>
          </p:nvPr>
        </p:nvSpPr>
        <p:spPr>
          <a:xfrm>
            <a:off x="5871020" y="4114799"/>
            <a:ext cx="3016800" cy="725789"/>
          </a:xfrm>
          <a:solidFill>
            <a:srgbClr val="FFFFFF"/>
          </a:solidFill>
          <a:ln w="12700" cap="flat" cmpd="sng" algn="ctr">
            <a:solidFill>
              <a:srgbClr val="E6E6E6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48000" anchor="ctr"/>
          <a:lstStyle>
            <a:lvl1pPr marL="0" indent="0">
              <a:buFontTx/>
              <a:buNone/>
              <a:defRPr sz="1100"/>
            </a:lvl1pPr>
            <a:lvl2pPr marL="457200" indent="0">
              <a:buFont typeface="Arial"/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>
              <a:defRPr sz="9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idx="17" hasCustomPrompt="1"/>
          </p:nvPr>
        </p:nvSpPr>
        <p:spPr>
          <a:xfrm>
            <a:off x="5867399" y="3907143"/>
            <a:ext cx="3016800" cy="194400"/>
          </a:xfrm>
          <a:solidFill>
            <a:srgbClr val="78B755"/>
          </a:solidFill>
        </p:spPr>
        <p:txBody>
          <a:bodyPr anchor="ctr"/>
          <a:lstStyle>
            <a:lvl1pPr marL="0" indent="0">
              <a:buNone/>
              <a:defRPr sz="10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 texte</a:t>
            </a:r>
          </a:p>
        </p:txBody>
      </p:sp>
      <p:sp>
        <p:nvSpPr>
          <p:cNvPr id="13" name="Espace réservé du contenu 3"/>
          <p:cNvSpPr>
            <a:spLocks noGrp="1"/>
          </p:cNvSpPr>
          <p:nvPr>
            <p:ph sz="half" idx="18"/>
          </p:nvPr>
        </p:nvSpPr>
        <p:spPr>
          <a:xfrm>
            <a:off x="5868144" y="2769434"/>
            <a:ext cx="3016800" cy="961920"/>
          </a:xfrm>
          <a:solidFill>
            <a:srgbClr val="FFFFFF"/>
          </a:solidFill>
          <a:ln w="12700" cap="flat" cmpd="sng" algn="ctr">
            <a:solidFill>
              <a:srgbClr val="E6E6E6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48000" anchor="ctr"/>
          <a:lstStyle>
            <a:lvl1pPr marL="0" indent="0">
              <a:buFontTx/>
              <a:buNone/>
              <a:defRPr sz="1100"/>
            </a:lvl1pPr>
            <a:lvl2pPr marL="457200" indent="0">
              <a:buFont typeface="Arial"/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>
              <a:defRPr sz="9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2418306" y="44624"/>
            <a:ext cx="6472012" cy="55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 style du titre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57931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304800" y="980728"/>
            <a:ext cx="4125600" cy="197592"/>
          </a:xfrm>
          <a:solidFill>
            <a:srgbClr val="00A2D8"/>
          </a:solidFill>
          <a:ln>
            <a:noFill/>
          </a:ln>
        </p:spPr>
        <p:txBody>
          <a:bodyPr anchor="ctr"/>
          <a:lstStyle>
            <a:lvl1pPr marL="0" indent="0">
              <a:buNone/>
              <a:defRPr sz="1000" b="0" cap="all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 texte du masque</a:t>
            </a:r>
          </a:p>
        </p:txBody>
      </p:sp>
      <p:sp>
        <p:nvSpPr>
          <p:cNvPr id="23" name="Espace réservé du contenu 3"/>
          <p:cNvSpPr>
            <a:spLocks noGrp="1"/>
          </p:cNvSpPr>
          <p:nvPr>
            <p:ph sz="half" idx="17"/>
          </p:nvPr>
        </p:nvSpPr>
        <p:spPr>
          <a:xfrm>
            <a:off x="304800" y="5949280"/>
            <a:ext cx="8515671" cy="266250"/>
          </a:xfrm>
          <a:solidFill>
            <a:schemeClr val="accent3">
              <a:lumMod val="40000"/>
              <a:lumOff val="60000"/>
            </a:schemeClr>
          </a:solidFill>
          <a:ln w="12700" cap="flat" cmpd="sng" algn="ctr">
            <a:solidFill>
              <a:srgbClr val="C9E2BB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>
              <a:buFont typeface="Arial"/>
              <a:buNone/>
              <a:defRPr sz="1200"/>
            </a:lvl1pPr>
            <a:lvl2pPr marL="457200" indent="0">
              <a:buFont typeface="Arial"/>
              <a:buNone/>
              <a:defRPr sz="1100"/>
            </a:lvl2pPr>
            <a:lvl3pPr marL="914400" indent="0">
              <a:buFont typeface="Arial"/>
              <a:buNone/>
              <a:defRPr sz="1000"/>
            </a:lvl3pPr>
            <a:lvl4pPr marL="1371600" indent="0">
              <a:buNone/>
              <a:defRPr sz="900"/>
            </a:lvl4pPr>
            <a:lvl5pPr>
              <a:defRPr sz="9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2" name="Espace réservé du contenu 2"/>
          <p:cNvSpPr>
            <a:spLocks noGrp="1"/>
          </p:cNvSpPr>
          <p:nvPr>
            <p:ph sz="half" idx="26"/>
          </p:nvPr>
        </p:nvSpPr>
        <p:spPr>
          <a:xfrm>
            <a:off x="304800" y="1183802"/>
            <a:ext cx="4125600" cy="1021061"/>
          </a:xfrm>
          <a:solidFill>
            <a:srgbClr val="FFFFFF"/>
          </a:solidFill>
          <a:ln w="12700" cap="flat" cmpd="sng" algn="ctr">
            <a:solidFill>
              <a:srgbClr val="E6E6E6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48000"/>
          <a:lstStyle>
            <a:lvl1pPr marL="0" indent="0">
              <a:buFontTx/>
              <a:buNone/>
              <a:defRPr sz="1200"/>
            </a:lvl1pPr>
            <a:lvl2pPr>
              <a:defRPr sz="11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45" name="Espace réservé du contenu 2"/>
          <p:cNvSpPr>
            <a:spLocks noGrp="1"/>
          </p:cNvSpPr>
          <p:nvPr>
            <p:ph sz="half" idx="29"/>
          </p:nvPr>
        </p:nvSpPr>
        <p:spPr>
          <a:xfrm>
            <a:off x="4636075" y="981936"/>
            <a:ext cx="4184397" cy="1221884"/>
          </a:xfrm>
          <a:solidFill>
            <a:srgbClr val="FFFFFF"/>
          </a:solidFill>
          <a:ln w="12700" cap="flat" cmpd="sng" algn="ctr">
            <a:solidFill>
              <a:srgbClr val="C4F0F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anchor="ctr"/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1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46" name="Espace réservé du contenu 2"/>
          <p:cNvSpPr>
            <a:spLocks noGrp="1"/>
          </p:cNvSpPr>
          <p:nvPr>
            <p:ph sz="half" idx="30"/>
          </p:nvPr>
        </p:nvSpPr>
        <p:spPr>
          <a:xfrm>
            <a:off x="4638354" y="2348880"/>
            <a:ext cx="4184397" cy="1133717"/>
          </a:xfrm>
          <a:solidFill>
            <a:srgbClr val="FFFFFF">
              <a:alpha val="50000"/>
            </a:srgbClr>
          </a:solidFill>
          <a:ln w="12700" cap="flat" cmpd="sng" algn="ctr">
            <a:solidFill>
              <a:srgbClr val="C4F0F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anchor="ctr"/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1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47" name="Espace réservé du contenu 2"/>
          <p:cNvSpPr>
            <a:spLocks noGrp="1"/>
          </p:cNvSpPr>
          <p:nvPr>
            <p:ph sz="half" idx="31"/>
          </p:nvPr>
        </p:nvSpPr>
        <p:spPr>
          <a:xfrm>
            <a:off x="4644008" y="3573016"/>
            <a:ext cx="4184397" cy="1152081"/>
          </a:xfrm>
          <a:solidFill>
            <a:srgbClr val="FFFFFF">
              <a:alpha val="50000"/>
            </a:srgbClr>
          </a:solidFill>
          <a:ln w="12700" cap="flat" cmpd="sng" algn="ctr">
            <a:solidFill>
              <a:srgbClr val="C4F0F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anchor="ctr"/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1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20" name="Espace réservé du contenu 2"/>
          <p:cNvSpPr>
            <a:spLocks noGrp="1"/>
          </p:cNvSpPr>
          <p:nvPr>
            <p:ph sz="half" idx="34"/>
          </p:nvPr>
        </p:nvSpPr>
        <p:spPr>
          <a:xfrm>
            <a:off x="4636075" y="4809202"/>
            <a:ext cx="4184397" cy="1008065"/>
          </a:xfrm>
          <a:solidFill>
            <a:srgbClr val="FFFFFF">
              <a:alpha val="50000"/>
            </a:srgbClr>
          </a:solidFill>
          <a:ln w="12700" cap="flat" cmpd="sng" algn="ctr">
            <a:solidFill>
              <a:srgbClr val="C4F0F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anchor="ctr"/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1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8" name="Espace réservé du texte 2"/>
          <p:cNvSpPr>
            <a:spLocks noGrp="1"/>
          </p:cNvSpPr>
          <p:nvPr>
            <p:ph type="body" idx="35" hasCustomPrompt="1"/>
          </p:nvPr>
        </p:nvSpPr>
        <p:spPr>
          <a:xfrm>
            <a:off x="304800" y="2348880"/>
            <a:ext cx="4125600" cy="197592"/>
          </a:xfrm>
          <a:solidFill>
            <a:srgbClr val="00A2D8"/>
          </a:solidFill>
          <a:ln>
            <a:noFill/>
          </a:ln>
        </p:spPr>
        <p:txBody>
          <a:bodyPr anchor="ctr"/>
          <a:lstStyle>
            <a:lvl1pPr marL="0" indent="0">
              <a:buNone/>
              <a:defRPr sz="1000" b="0" cap="all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 texte du masque</a:t>
            </a:r>
          </a:p>
        </p:txBody>
      </p:sp>
      <p:sp>
        <p:nvSpPr>
          <p:cNvPr id="21" name="Espace réservé du contenu 2"/>
          <p:cNvSpPr>
            <a:spLocks noGrp="1"/>
          </p:cNvSpPr>
          <p:nvPr>
            <p:ph sz="half" idx="36"/>
          </p:nvPr>
        </p:nvSpPr>
        <p:spPr>
          <a:xfrm>
            <a:off x="304800" y="2551954"/>
            <a:ext cx="4125600" cy="937189"/>
          </a:xfrm>
          <a:solidFill>
            <a:srgbClr val="FFFFFF"/>
          </a:solidFill>
          <a:ln w="12700" cap="flat" cmpd="sng" algn="ctr">
            <a:solidFill>
              <a:srgbClr val="E6E6E6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48000"/>
          <a:lstStyle>
            <a:lvl1pPr marL="0" indent="0">
              <a:buFontTx/>
              <a:buNone/>
              <a:defRPr sz="1200"/>
            </a:lvl1pPr>
            <a:lvl2pPr>
              <a:defRPr sz="11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25" name="Espace réservé du texte 2"/>
          <p:cNvSpPr>
            <a:spLocks noGrp="1"/>
          </p:cNvSpPr>
          <p:nvPr>
            <p:ph type="body" idx="37" hasCustomPrompt="1"/>
          </p:nvPr>
        </p:nvSpPr>
        <p:spPr>
          <a:xfrm>
            <a:off x="304800" y="3573016"/>
            <a:ext cx="4125600" cy="197592"/>
          </a:xfrm>
          <a:solidFill>
            <a:srgbClr val="00A2D8"/>
          </a:solidFill>
          <a:ln>
            <a:noFill/>
          </a:ln>
        </p:spPr>
        <p:txBody>
          <a:bodyPr anchor="ctr"/>
          <a:lstStyle>
            <a:lvl1pPr marL="0" indent="0">
              <a:buNone/>
              <a:defRPr sz="1000" b="0" cap="all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 texte du masque</a:t>
            </a:r>
          </a:p>
        </p:txBody>
      </p:sp>
      <p:sp>
        <p:nvSpPr>
          <p:cNvPr id="26" name="Espace réservé du contenu 2"/>
          <p:cNvSpPr>
            <a:spLocks noGrp="1"/>
          </p:cNvSpPr>
          <p:nvPr>
            <p:ph sz="half" idx="38"/>
          </p:nvPr>
        </p:nvSpPr>
        <p:spPr>
          <a:xfrm>
            <a:off x="304800" y="3776090"/>
            <a:ext cx="4125600" cy="949053"/>
          </a:xfrm>
          <a:solidFill>
            <a:srgbClr val="FFFFFF"/>
          </a:solidFill>
          <a:ln w="12700" cap="flat" cmpd="sng" algn="ctr">
            <a:solidFill>
              <a:srgbClr val="E6E6E6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48000"/>
          <a:lstStyle>
            <a:lvl1pPr marL="0" indent="0">
              <a:buFontTx/>
              <a:buNone/>
              <a:defRPr sz="1200"/>
            </a:lvl1pPr>
            <a:lvl2pPr>
              <a:defRPr sz="11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27" name="Espace réservé du texte 2"/>
          <p:cNvSpPr>
            <a:spLocks noGrp="1"/>
          </p:cNvSpPr>
          <p:nvPr>
            <p:ph type="body" idx="39" hasCustomPrompt="1"/>
          </p:nvPr>
        </p:nvSpPr>
        <p:spPr>
          <a:xfrm>
            <a:off x="304800" y="4797152"/>
            <a:ext cx="4125600" cy="197592"/>
          </a:xfrm>
          <a:solidFill>
            <a:srgbClr val="00A2D8"/>
          </a:solidFill>
          <a:ln>
            <a:noFill/>
          </a:ln>
        </p:spPr>
        <p:txBody>
          <a:bodyPr anchor="ctr"/>
          <a:lstStyle>
            <a:lvl1pPr marL="0" indent="0">
              <a:buNone/>
              <a:defRPr sz="1000" b="0" cap="all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 texte du masque</a:t>
            </a:r>
          </a:p>
        </p:txBody>
      </p:sp>
      <p:sp>
        <p:nvSpPr>
          <p:cNvPr id="28" name="Espace réservé du contenu 2"/>
          <p:cNvSpPr>
            <a:spLocks noGrp="1"/>
          </p:cNvSpPr>
          <p:nvPr>
            <p:ph sz="half" idx="40"/>
          </p:nvPr>
        </p:nvSpPr>
        <p:spPr>
          <a:xfrm>
            <a:off x="304800" y="5000227"/>
            <a:ext cx="4125600" cy="816208"/>
          </a:xfrm>
          <a:solidFill>
            <a:srgbClr val="FFFFFF"/>
          </a:solidFill>
          <a:ln w="12700" cap="flat" cmpd="sng" algn="ctr">
            <a:solidFill>
              <a:srgbClr val="E6E6E6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48000"/>
          <a:lstStyle>
            <a:lvl1pPr marL="0" indent="0">
              <a:buFontTx/>
              <a:buNone/>
              <a:defRPr sz="1200"/>
            </a:lvl1pPr>
            <a:lvl2pPr>
              <a:defRPr sz="11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2418306" y="44623"/>
            <a:ext cx="6472012" cy="55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 style du titre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05141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304800" y="980728"/>
            <a:ext cx="4125600" cy="197592"/>
          </a:xfrm>
          <a:solidFill>
            <a:srgbClr val="00A2D8"/>
          </a:solidFill>
          <a:ln>
            <a:noFill/>
          </a:ln>
        </p:spPr>
        <p:txBody>
          <a:bodyPr anchor="ctr"/>
          <a:lstStyle>
            <a:lvl1pPr marL="0" indent="0">
              <a:buNone/>
              <a:defRPr sz="1000" b="0" cap="all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 texte du masque</a:t>
            </a:r>
          </a:p>
        </p:txBody>
      </p:sp>
      <p:sp>
        <p:nvSpPr>
          <p:cNvPr id="15" name="Espace réservé du contenu 2"/>
          <p:cNvSpPr>
            <a:spLocks noGrp="1"/>
          </p:cNvSpPr>
          <p:nvPr>
            <p:ph sz="half" idx="26"/>
          </p:nvPr>
        </p:nvSpPr>
        <p:spPr>
          <a:xfrm>
            <a:off x="304800" y="1183802"/>
            <a:ext cx="4125600" cy="1237085"/>
          </a:xfrm>
          <a:solidFill>
            <a:srgbClr val="FFFFFF"/>
          </a:solidFill>
          <a:ln w="12700" cap="flat" cmpd="sng" algn="ctr">
            <a:solidFill>
              <a:srgbClr val="E6E6E6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48000"/>
          <a:lstStyle>
            <a:lvl1pPr marL="0" indent="0">
              <a:buFontTx/>
              <a:buNone/>
              <a:defRPr sz="1200"/>
            </a:lvl1pPr>
            <a:lvl2pPr>
              <a:defRPr sz="11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idx="36" hasCustomPrompt="1"/>
          </p:nvPr>
        </p:nvSpPr>
        <p:spPr>
          <a:xfrm>
            <a:off x="304800" y="2649237"/>
            <a:ext cx="4125600" cy="197592"/>
          </a:xfrm>
          <a:solidFill>
            <a:srgbClr val="00A2D8"/>
          </a:solidFill>
          <a:ln>
            <a:noFill/>
          </a:ln>
        </p:spPr>
        <p:txBody>
          <a:bodyPr anchor="ctr"/>
          <a:lstStyle>
            <a:lvl1pPr marL="0" indent="0">
              <a:buNone/>
              <a:defRPr sz="1000" b="0" cap="all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 texte du masque</a:t>
            </a:r>
          </a:p>
        </p:txBody>
      </p:sp>
      <p:sp>
        <p:nvSpPr>
          <p:cNvPr id="17" name="Espace réservé du contenu 2"/>
          <p:cNvSpPr>
            <a:spLocks noGrp="1"/>
          </p:cNvSpPr>
          <p:nvPr>
            <p:ph sz="half" idx="37"/>
          </p:nvPr>
        </p:nvSpPr>
        <p:spPr>
          <a:xfrm>
            <a:off x="304800" y="2852312"/>
            <a:ext cx="4125600" cy="1224760"/>
          </a:xfrm>
          <a:solidFill>
            <a:srgbClr val="FFFFFF"/>
          </a:solidFill>
          <a:ln w="12700" cap="flat" cmpd="sng" algn="ctr">
            <a:solidFill>
              <a:srgbClr val="E6E6E6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48000"/>
          <a:lstStyle>
            <a:lvl1pPr marL="0" indent="0">
              <a:buFontTx/>
              <a:buNone/>
              <a:defRPr sz="1200"/>
            </a:lvl1pPr>
            <a:lvl2pPr>
              <a:defRPr sz="11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8" name="Espace réservé du texte 2"/>
          <p:cNvSpPr>
            <a:spLocks noGrp="1"/>
          </p:cNvSpPr>
          <p:nvPr>
            <p:ph type="body" idx="38" hasCustomPrompt="1"/>
          </p:nvPr>
        </p:nvSpPr>
        <p:spPr>
          <a:xfrm>
            <a:off x="304800" y="4343400"/>
            <a:ext cx="4125600" cy="197592"/>
          </a:xfrm>
          <a:solidFill>
            <a:srgbClr val="00A2D8"/>
          </a:solidFill>
          <a:ln>
            <a:noFill/>
          </a:ln>
        </p:spPr>
        <p:txBody>
          <a:bodyPr anchor="ctr"/>
          <a:lstStyle>
            <a:lvl1pPr marL="0" indent="0">
              <a:buNone/>
              <a:defRPr sz="1000" b="0" cap="all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 texte du masque</a:t>
            </a:r>
          </a:p>
        </p:txBody>
      </p:sp>
      <p:sp>
        <p:nvSpPr>
          <p:cNvPr id="19" name="Espace réservé du contenu 2"/>
          <p:cNvSpPr>
            <a:spLocks noGrp="1"/>
          </p:cNvSpPr>
          <p:nvPr>
            <p:ph sz="half" idx="39"/>
          </p:nvPr>
        </p:nvSpPr>
        <p:spPr>
          <a:xfrm>
            <a:off x="304800" y="4546474"/>
            <a:ext cx="4125600" cy="1186781"/>
          </a:xfrm>
          <a:solidFill>
            <a:srgbClr val="FFFFFF"/>
          </a:solidFill>
          <a:ln w="12700" cap="flat" cmpd="sng" algn="ctr">
            <a:solidFill>
              <a:srgbClr val="E6E6E6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48000"/>
          <a:lstStyle>
            <a:lvl1pPr marL="0" indent="0">
              <a:buFontTx/>
              <a:buNone/>
              <a:defRPr sz="1200" baseline="0"/>
            </a:lvl1pPr>
            <a:lvl2pPr>
              <a:defRPr sz="11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20" name="Espace réservé du contenu 2"/>
          <p:cNvSpPr>
            <a:spLocks noGrp="1"/>
          </p:cNvSpPr>
          <p:nvPr>
            <p:ph sz="half" idx="29"/>
          </p:nvPr>
        </p:nvSpPr>
        <p:spPr>
          <a:xfrm>
            <a:off x="4636075" y="993721"/>
            <a:ext cx="4184397" cy="1452923"/>
          </a:xfrm>
          <a:solidFill>
            <a:srgbClr val="FFFFFF"/>
          </a:solidFill>
          <a:ln w="12700" cap="flat" cmpd="sng" algn="ctr">
            <a:solidFill>
              <a:srgbClr val="C4F0F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anchor="ctr"/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1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21" name="Espace réservé du contenu 2"/>
          <p:cNvSpPr>
            <a:spLocks noGrp="1"/>
          </p:cNvSpPr>
          <p:nvPr>
            <p:ph sz="half" idx="40"/>
          </p:nvPr>
        </p:nvSpPr>
        <p:spPr>
          <a:xfrm>
            <a:off x="4636075" y="2636912"/>
            <a:ext cx="4184397" cy="1438448"/>
          </a:xfrm>
          <a:solidFill>
            <a:srgbClr val="FFFFFF"/>
          </a:solidFill>
          <a:ln w="12700" cap="flat" cmpd="sng" algn="ctr">
            <a:solidFill>
              <a:srgbClr val="C4F0F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anchor="ctr"/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1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27" name="Espace réservé du contenu 2"/>
          <p:cNvSpPr>
            <a:spLocks noGrp="1"/>
          </p:cNvSpPr>
          <p:nvPr>
            <p:ph sz="half" idx="41"/>
          </p:nvPr>
        </p:nvSpPr>
        <p:spPr>
          <a:xfrm>
            <a:off x="4636075" y="4343400"/>
            <a:ext cx="4184397" cy="1393842"/>
          </a:xfrm>
          <a:solidFill>
            <a:srgbClr val="FFFFFF"/>
          </a:solidFill>
          <a:ln w="12700" cap="flat" cmpd="sng" algn="ctr">
            <a:solidFill>
              <a:srgbClr val="C4F0F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anchor="ctr"/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1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28" name="Espace réservé du contenu 3"/>
          <p:cNvSpPr>
            <a:spLocks noGrp="1"/>
          </p:cNvSpPr>
          <p:nvPr>
            <p:ph sz="half" idx="17"/>
          </p:nvPr>
        </p:nvSpPr>
        <p:spPr>
          <a:xfrm>
            <a:off x="304800" y="5858918"/>
            <a:ext cx="8514361" cy="306386"/>
          </a:xfrm>
          <a:solidFill>
            <a:srgbClr val="C9E2BB"/>
          </a:solidFill>
          <a:ln w="12700" cap="flat" cmpd="sng" algn="ctr">
            <a:solidFill>
              <a:schemeClr val="accent3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>
              <a:buFont typeface="Arial"/>
              <a:buNone/>
              <a:defRPr sz="1200"/>
            </a:lvl1pPr>
            <a:lvl2pPr marL="457200" indent="0">
              <a:buFont typeface="Arial"/>
              <a:buNone/>
              <a:defRPr sz="1100"/>
            </a:lvl2pPr>
            <a:lvl3pPr marL="914400" indent="0">
              <a:buFont typeface="Arial"/>
              <a:buNone/>
              <a:defRPr sz="1000"/>
            </a:lvl3pPr>
            <a:lvl4pPr marL="1371600" indent="0">
              <a:buNone/>
              <a:defRPr sz="900"/>
            </a:lvl4pPr>
            <a:lvl5pPr>
              <a:defRPr sz="9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2418306" y="44623"/>
            <a:ext cx="6472012" cy="55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 style du titre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2022425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1324730" y="1268760"/>
            <a:ext cx="3247270" cy="4735771"/>
          </a:xfrm>
          <a:prstGeom prst="rect">
            <a:avLst/>
          </a:prstGeom>
          <a:solidFill>
            <a:srgbClr val="E6E6E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5" name="Espace réservé du texte 2"/>
          <p:cNvSpPr>
            <a:spLocks noGrp="1"/>
          </p:cNvSpPr>
          <p:nvPr>
            <p:ph type="body" idx="11" hasCustomPrompt="1"/>
          </p:nvPr>
        </p:nvSpPr>
        <p:spPr>
          <a:xfrm>
            <a:off x="1331640" y="1052736"/>
            <a:ext cx="3240360" cy="230538"/>
          </a:xfr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>
              <a:buNone/>
              <a:defRPr sz="1000" b="0" i="0" cap="all" baseline="0">
                <a:solidFill>
                  <a:schemeClr val="bg2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Enjeux à adresser</a:t>
            </a:r>
          </a:p>
        </p:txBody>
      </p:sp>
      <p:sp>
        <p:nvSpPr>
          <p:cNvPr id="6" name="Espace réservé du contenu 2"/>
          <p:cNvSpPr>
            <a:spLocks noGrp="1"/>
          </p:cNvSpPr>
          <p:nvPr>
            <p:ph sz="half" idx="32" hasCustomPrompt="1"/>
          </p:nvPr>
        </p:nvSpPr>
        <p:spPr>
          <a:xfrm>
            <a:off x="1403648" y="1354460"/>
            <a:ext cx="3077696" cy="274340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1" i="0">
                <a:solidFill>
                  <a:schemeClr val="accent6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Evolution des usages</a:t>
            </a:r>
          </a:p>
        </p:txBody>
      </p:sp>
      <p:sp>
        <p:nvSpPr>
          <p:cNvPr id="8" name="Espace réservé du contenu 2"/>
          <p:cNvSpPr>
            <a:spLocks noGrp="1"/>
          </p:cNvSpPr>
          <p:nvPr>
            <p:ph sz="half" idx="33" hasCustomPrompt="1"/>
          </p:nvPr>
        </p:nvSpPr>
        <p:spPr>
          <a:xfrm>
            <a:off x="1403648" y="1752646"/>
            <a:ext cx="3077696" cy="183714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1" i="0">
                <a:solidFill>
                  <a:srgbClr val="002458"/>
                </a:solidFill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Intégration de nouvelles sources de données</a:t>
            </a:r>
          </a:p>
        </p:txBody>
      </p:sp>
      <p:sp>
        <p:nvSpPr>
          <p:cNvPr id="24" name="Espace réservé du contenu 2"/>
          <p:cNvSpPr>
            <a:spLocks noGrp="1"/>
          </p:cNvSpPr>
          <p:nvPr>
            <p:ph sz="half" idx="40" hasCustomPrompt="1"/>
          </p:nvPr>
        </p:nvSpPr>
        <p:spPr>
          <a:xfrm>
            <a:off x="1403648" y="1936360"/>
            <a:ext cx="3077696" cy="216024"/>
          </a:xfrm>
          <a:solidFill>
            <a:schemeClr val="bg2"/>
          </a:solidFill>
          <a:ln w="38100" cmpd="sng">
            <a:noFill/>
          </a:ln>
        </p:spPr>
        <p:txBody>
          <a:bodyPr/>
          <a:lstStyle>
            <a:lvl1pPr marL="0" indent="0">
              <a:buFont typeface="Arial"/>
              <a:buNone/>
              <a:defRPr sz="800" b="0" i="0"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Live data, </a:t>
            </a:r>
            <a:r>
              <a:rPr lang="fr-FR" dirty="0" err="1" smtClean="0"/>
              <a:t>static</a:t>
            </a:r>
            <a:r>
              <a:rPr lang="fr-FR" dirty="0" smtClean="0"/>
              <a:t> data, et social media data</a:t>
            </a:r>
          </a:p>
        </p:txBody>
      </p:sp>
      <p:sp>
        <p:nvSpPr>
          <p:cNvPr id="25" name="Espace réservé du contenu 2"/>
          <p:cNvSpPr>
            <a:spLocks noGrp="1"/>
          </p:cNvSpPr>
          <p:nvPr>
            <p:ph sz="half" idx="41" hasCustomPrompt="1"/>
          </p:nvPr>
        </p:nvSpPr>
        <p:spPr>
          <a:xfrm>
            <a:off x="1403648" y="2302059"/>
            <a:ext cx="3077696" cy="183714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1" i="0">
                <a:solidFill>
                  <a:srgbClr val="002458"/>
                </a:solidFill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Analyse de gros volumes de données historiques </a:t>
            </a:r>
          </a:p>
        </p:txBody>
      </p:sp>
      <p:sp>
        <p:nvSpPr>
          <p:cNvPr id="26" name="Espace réservé du contenu 2"/>
          <p:cNvSpPr>
            <a:spLocks noGrp="1"/>
          </p:cNvSpPr>
          <p:nvPr>
            <p:ph sz="half" idx="42" hasCustomPrompt="1"/>
          </p:nvPr>
        </p:nvSpPr>
        <p:spPr>
          <a:xfrm>
            <a:off x="1403648" y="2485773"/>
            <a:ext cx="3077696" cy="319611"/>
          </a:xfrm>
          <a:solidFill>
            <a:schemeClr val="bg2"/>
          </a:solidFill>
          <a:ln w="38100" cmpd="sng">
            <a:noFill/>
          </a:ln>
        </p:spPr>
        <p:txBody>
          <a:bodyPr/>
          <a:lstStyle>
            <a:lvl1pPr marL="0" indent="0">
              <a:buFont typeface="Arial"/>
              <a:buNone/>
              <a:defRPr sz="800" b="0" i="0"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Accès à distance à une grande quantité de données historiques brutes</a:t>
            </a:r>
          </a:p>
        </p:txBody>
      </p:sp>
      <p:sp>
        <p:nvSpPr>
          <p:cNvPr id="27" name="Espace réservé du contenu 2"/>
          <p:cNvSpPr>
            <a:spLocks noGrp="1"/>
          </p:cNvSpPr>
          <p:nvPr>
            <p:ph sz="half" idx="43" hasCustomPrompt="1"/>
          </p:nvPr>
        </p:nvSpPr>
        <p:spPr>
          <a:xfrm>
            <a:off x="1403648" y="2924944"/>
            <a:ext cx="3077696" cy="183714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1" i="0">
                <a:solidFill>
                  <a:srgbClr val="002458"/>
                </a:solidFill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Analyse temps-réel</a:t>
            </a:r>
          </a:p>
        </p:txBody>
      </p:sp>
      <p:sp>
        <p:nvSpPr>
          <p:cNvPr id="29" name="Espace réservé du contenu 2"/>
          <p:cNvSpPr>
            <a:spLocks noGrp="1"/>
          </p:cNvSpPr>
          <p:nvPr>
            <p:ph sz="half" idx="45" hasCustomPrompt="1"/>
          </p:nvPr>
        </p:nvSpPr>
        <p:spPr>
          <a:xfrm>
            <a:off x="1403648" y="3565806"/>
            <a:ext cx="3077696" cy="216024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1" i="0">
                <a:solidFill>
                  <a:srgbClr val="002458"/>
                </a:solidFill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Flexibilité de la gestion des </a:t>
            </a:r>
            <a:r>
              <a:rPr lang="fr-FR" dirty="0" err="1" smtClean="0"/>
              <a:t>Workflows</a:t>
            </a:r>
            <a:r>
              <a:rPr lang="fr-FR" dirty="0" smtClean="0"/>
              <a:t> et des exceptions</a:t>
            </a:r>
          </a:p>
        </p:txBody>
      </p:sp>
      <p:sp>
        <p:nvSpPr>
          <p:cNvPr id="31" name="Espace réservé du contenu 2"/>
          <p:cNvSpPr>
            <a:spLocks noGrp="1"/>
          </p:cNvSpPr>
          <p:nvPr>
            <p:ph sz="half" idx="47" hasCustomPrompt="1"/>
          </p:nvPr>
        </p:nvSpPr>
        <p:spPr>
          <a:xfrm>
            <a:off x="1403648" y="4221088"/>
            <a:ext cx="3077696" cy="367594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1" i="0">
                <a:solidFill>
                  <a:schemeClr val="accent6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Capacité à mieux segmenter, analyser les données, réagir à des événements</a:t>
            </a:r>
          </a:p>
        </p:txBody>
      </p:sp>
      <p:sp>
        <p:nvSpPr>
          <p:cNvPr id="34" name="Espace réservé du contenu 2"/>
          <p:cNvSpPr>
            <a:spLocks noGrp="1"/>
          </p:cNvSpPr>
          <p:nvPr>
            <p:ph sz="half" idx="50" hasCustomPrompt="1"/>
          </p:nvPr>
        </p:nvSpPr>
        <p:spPr>
          <a:xfrm>
            <a:off x="1403648" y="5228469"/>
            <a:ext cx="3077696" cy="183714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1" i="0">
                <a:solidFill>
                  <a:srgbClr val="002458"/>
                </a:solidFill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« Commoditisation » des infrastructures</a:t>
            </a:r>
          </a:p>
        </p:txBody>
      </p:sp>
      <p:sp>
        <p:nvSpPr>
          <p:cNvPr id="35" name="Rectangle 34"/>
          <p:cNvSpPr/>
          <p:nvPr userDrawn="1"/>
        </p:nvSpPr>
        <p:spPr bwMode="auto">
          <a:xfrm>
            <a:off x="4932040" y="1268759"/>
            <a:ext cx="4032448" cy="956619"/>
          </a:xfrm>
          <a:prstGeom prst="rect">
            <a:avLst/>
          </a:prstGeom>
          <a:solidFill>
            <a:srgbClr val="E6E6E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36" name="Espace réservé du texte 2"/>
          <p:cNvSpPr>
            <a:spLocks noGrp="1"/>
          </p:cNvSpPr>
          <p:nvPr>
            <p:ph type="body" idx="51" hasCustomPrompt="1"/>
          </p:nvPr>
        </p:nvSpPr>
        <p:spPr>
          <a:xfrm>
            <a:off x="4940621" y="1052736"/>
            <a:ext cx="4023867" cy="230538"/>
          </a:xfrm>
          <a:solidFill>
            <a:srgbClr val="00A2D8"/>
          </a:solidFill>
          <a:ln>
            <a:noFill/>
          </a:ln>
        </p:spPr>
        <p:txBody>
          <a:bodyPr anchor="ctr"/>
          <a:lstStyle>
            <a:lvl1pPr marL="0" indent="0">
              <a:buNone/>
              <a:defRPr sz="1000" b="0" i="0" cap="all" baseline="0">
                <a:solidFill>
                  <a:schemeClr val="bg2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R&amp;D métier / Evolution des usages</a:t>
            </a:r>
          </a:p>
        </p:txBody>
      </p:sp>
      <p:sp>
        <p:nvSpPr>
          <p:cNvPr id="57" name="Rectangle 56"/>
          <p:cNvSpPr/>
          <p:nvPr userDrawn="1"/>
        </p:nvSpPr>
        <p:spPr bwMode="auto">
          <a:xfrm>
            <a:off x="4932040" y="2470043"/>
            <a:ext cx="4032448" cy="3547448"/>
          </a:xfrm>
          <a:prstGeom prst="rect">
            <a:avLst/>
          </a:prstGeom>
          <a:solidFill>
            <a:srgbClr val="E6E6E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58" name="Espace réservé du texte 2"/>
          <p:cNvSpPr>
            <a:spLocks noGrp="1"/>
          </p:cNvSpPr>
          <p:nvPr>
            <p:ph type="body" idx="62" hasCustomPrompt="1"/>
          </p:nvPr>
        </p:nvSpPr>
        <p:spPr>
          <a:xfrm>
            <a:off x="4940621" y="2276872"/>
            <a:ext cx="4023867" cy="230538"/>
          </a:xfrm>
          <a:solidFill>
            <a:srgbClr val="00A2D8"/>
          </a:solidFill>
          <a:ln>
            <a:noFill/>
          </a:ln>
        </p:spPr>
        <p:txBody>
          <a:bodyPr anchor="ctr"/>
          <a:lstStyle>
            <a:lvl1pPr marL="0" indent="0">
              <a:buNone/>
              <a:defRPr sz="1000" b="0" i="0" cap="all" baseline="0">
                <a:solidFill>
                  <a:schemeClr val="bg2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R&amp;D Architecture et Technologies</a:t>
            </a:r>
          </a:p>
        </p:txBody>
      </p:sp>
      <p:sp>
        <p:nvSpPr>
          <p:cNvPr id="61" name="Espace réservé du contenu 2"/>
          <p:cNvSpPr>
            <a:spLocks noGrp="1"/>
          </p:cNvSpPr>
          <p:nvPr>
            <p:ph sz="half" idx="77" hasCustomPrompt="1"/>
          </p:nvPr>
        </p:nvSpPr>
        <p:spPr>
          <a:xfrm>
            <a:off x="1403648" y="3120798"/>
            <a:ext cx="3077696" cy="308202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0" i="0"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Les systèmes doivent analyser des données, répondre à des événements corrélés avec une vélocité supérieure</a:t>
            </a:r>
          </a:p>
        </p:txBody>
      </p:sp>
      <p:sp>
        <p:nvSpPr>
          <p:cNvPr id="74" name="Espace réservé du contenu 2"/>
          <p:cNvSpPr>
            <a:spLocks noGrp="1"/>
          </p:cNvSpPr>
          <p:nvPr>
            <p:ph sz="half" idx="79" hasCustomPrompt="1"/>
          </p:nvPr>
        </p:nvSpPr>
        <p:spPr>
          <a:xfrm>
            <a:off x="1403648" y="4901557"/>
            <a:ext cx="3077696" cy="181387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0" i="0"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(pour réduire les faux positifs...)</a:t>
            </a:r>
          </a:p>
        </p:txBody>
      </p:sp>
      <p:sp>
        <p:nvSpPr>
          <p:cNvPr id="73" name="Espace réservé du contenu 2"/>
          <p:cNvSpPr>
            <a:spLocks noGrp="1"/>
          </p:cNvSpPr>
          <p:nvPr>
            <p:ph sz="half" idx="78" hasCustomPrompt="1"/>
          </p:nvPr>
        </p:nvSpPr>
        <p:spPr>
          <a:xfrm>
            <a:off x="1403648" y="3777888"/>
            <a:ext cx="3077696" cy="308202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0" i="0"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Capacité à </a:t>
            </a:r>
            <a:r>
              <a:rPr lang="fr-FR" dirty="0" err="1" smtClean="0"/>
              <a:t>bypasser</a:t>
            </a:r>
            <a:r>
              <a:rPr lang="fr-FR" dirty="0" smtClean="0"/>
              <a:t> les </a:t>
            </a:r>
            <a:r>
              <a:rPr lang="fr-FR" dirty="0" err="1" smtClean="0"/>
              <a:t>process</a:t>
            </a:r>
            <a:r>
              <a:rPr lang="fr-FR" dirty="0" smtClean="0"/>
              <a:t> pour l’analyse, la résolution et le suivi des alertes</a:t>
            </a:r>
          </a:p>
        </p:txBody>
      </p:sp>
      <p:sp>
        <p:nvSpPr>
          <p:cNvPr id="32" name="Espace réservé du contenu 2"/>
          <p:cNvSpPr>
            <a:spLocks noGrp="1"/>
          </p:cNvSpPr>
          <p:nvPr>
            <p:ph sz="half" idx="48" hasCustomPrompt="1"/>
          </p:nvPr>
        </p:nvSpPr>
        <p:spPr>
          <a:xfrm>
            <a:off x="1403648" y="4750243"/>
            <a:ext cx="3077696" cy="183714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1" i="0">
                <a:solidFill>
                  <a:srgbClr val="002458"/>
                </a:solidFill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Capacité d'adaptation des algorithmes à la volée </a:t>
            </a:r>
          </a:p>
        </p:txBody>
      </p:sp>
      <p:sp>
        <p:nvSpPr>
          <p:cNvPr id="75" name="Espace réservé du contenu 2"/>
          <p:cNvSpPr>
            <a:spLocks noGrp="1"/>
          </p:cNvSpPr>
          <p:nvPr>
            <p:ph sz="half" idx="80" hasCustomPrompt="1"/>
          </p:nvPr>
        </p:nvSpPr>
        <p:spPr>
          <a:xfrm>
            <a:off x="1403648" y="5426373"/>
            <a:ext cx="3077696" cy="306152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0" i="0"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Tolérance à des niveaux de pannes de plus en plus importants à coût contraint, déploiement sur site ou sur le Cloud</a:t>
            </a:r>
          </a:p>
        </p:txBody>
      </p:sp>
      <p:sp>
        <p:nvSpPr>
          <p:cNvPr id="76" name="Espace réservé du contenu 2"/>
          <p:cNvSpPr>
            <a:spLocks noGrp="1"/>
          </p:cNvSpPr>
          <p:nvPr>
            <p:ph sz="half" idx="81" hasCustomPrompt="1"/>
          </p:nvPr>
        </p:nvSpPr>
        <p:spPr>
          <a:xfrm>
            <a:off x="5004048" y="1340768"/>
            <a:ext cx="1944216" cy="172117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1" i="0">
                <a:solidFill>
                  <a:srgbClr val="002458"/>
                </a:solidFill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IHM Naturelles </a:t>
            </a:r>
          </a:p>
        </p:txBody>
      </p:sp>
      <p:sp>
        <p:nvSpPr>
          <p:cNvPr id="77" name="Espace réservé du contenu 2"/>
          <p:cNvSpPr>
            <a:spLocks noGrp="1"/>
          </p:cNvSpPr>
          <p:nvPr>
            <p:ph sz="half" idx="82" hasCustomPrompt="1"/>
          </p:nvPr>
        </p:nvSpPr>
        <p:spPr>
          <a:xfrm>
            <a:off x="5004048" y="1526582"/>
            <a:ext cx="1944216" cy="299435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0" i="0"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(Tactiles, Cérébrales, Réalité augmentée…)</a:t>
            </a:r>
          </a:p>
        </p:txBody>
      </p:sp>
      <p:sp>
        <p:nvSpPr>
          <p:cNvPr id="78" name="Espace réservé du contenu 2"/>
          <p:cNvSpPr>
            <a:spLocks noGrp="1"/>
          </p:cNvSpPr>
          <p:nvPr>
            <p:ph sz="half" idx="83" hasCustomPrompt="1"/>
          </p:nvPr>
        </p:nvSpPr>
        <p:spPr>
          <a:xfrm>
            <a:off x="4997568" y="1870743"/>
            <a:ext cx="1950695" cy="172117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1" i="0">
                <a:solidFill>
                  <a:srgbClr val="002458"/>
                </a:solidFill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Internet des objets</a:t>
            </a:r>
          </a:p>
        </p:txBody>
      </p:sp>
      <p:sp>
        <p:nvSpPr>
          <p:cNvPr id="79" name="Espace réservé du contenu 2"/>
          <p:cNvSpPr>
            <a:spLocks noGrp="1"/>
          </p:cNvSpPr>
          <p:nvPr>
            <p:ph sz="half" idx="84" hasCustomPrompt="1"/>
          </p:nvPr>
        </p:nvSpPr>
        <p:spPr>
          <a:xfrm>
            <a:off x="4997568" y="2025964"/>
            <a:ext cx="1950695" cy="149037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0" i="0"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(Domotique, RFID…)</a:t>
            </a:r>
          </a:p>
        </p:txBody>
      </p:sp>
      <p:sp>
        <p:nvSpPr>
          <p:cNvPr id="80" name="Espace réservé du contenu 2"/>
          <p:cNvSpPr>
            <a:spLocks noGrp="1"/>
          </p:cNvSpPr>
          <p:nvPr>
            <p:ph sz="half" idx="85" hasCustomPrompt="1"/>
          </p:nvPr>
        </p:nvSpPr>
        <p:spPr>
          <a:xfrm>
            <a:off x="7022504" y="1340768"/>
            <a:ext cx="1867442" cy="172117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1" i="0">
                <a:solidFill>
                  <a:srgbClr val="002458"/>
                </a:solidFill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Web Social</a:t>
            </a:r>
          </a:p>
        </p:txBody>
      </p:sp>
      <p:sp>
        <p:nvSpPr>
          <p:cNvPr id="81" name="Espace réservé du contenu 2"/>
          <p:cNvSpPr>
            <a:spLocks noGrp="1"/>
          </p:cNvSpPr>
          <p:nvPr>
            <p:ph sz="half" idx="86" hasCustomPrompt="1"/>
          </p:nvPr>
        </p:nvSpPr>
        <p:spPr>
          <a:xfrm>
            <a:off x="7022504" y="1495989"/>
            <a:ext cx="1867442" cy="149035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0" i="0"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(Influence du graphe social…)</a:t>
            </a:r>
          </a:p>
        </p:txBody>
      </p:sp>
      <p:sp>
        <p:nvSpPr>
          <p:cNvPr id="82" name="Espace réservé du contenu 2"/>
          <p:cNvSpPr>
            <a:spLocks noGrp="1"/>
          </p:cNvSpPr>
          <p:nvPr>
            <p:ph sz="half" idx="87" hasCustomPrompt="1"/>
          </p:nvPr>
        </p:nvSpPr>
        <p:spPr>
          <a:xfrm>
            <a:off x="7020272" y="1687849"/>
            <a:ext cx="1867442" cy="172117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1" i="0">
                <a:solidFill>
                  <a:srgbClr val="002458"/>
                </a:solidFill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R&amp;D sectorielles</a:t>
            </a:r>
          </a:p>
        </p:txBody>
      </p:sp>
      <p:sp>
        <p:nvSpPr>
          <p:cNvPr id="83" name="Espace réservé du contenu 2"/>
          <p:cNvSpPr>
            <a:spLocks noGrp="1"/>
          </p:cNvSpPr>
          <p:nvPr>
            <p:ph sz="half" idx="88" hasCustomPrompt="1"/>
          </p:nvPr>
        </p:nvSpPr>
        <p:spPr>
          <a:xfrm>
            <a:off x="7020272" y="1873663"/>
            <a:ext cx="1867442" cy="299435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0" i="0"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(</a:t>
            </a:r>
            <a:r>
              <a:rPr lang="fr-FR" dirty="0" err="1" smtClean="0"/>
              <a:t>Gamification</a:t>
            </a:r>
            <a:r>
              <a:rPr lang="fr-FR" dirty="0" smtClean="0"/>
              <a:t>, </a:t>
            </a:r>
            <a:r>
              <a:rPr lang="fr-FR" dirty="0" err="1" smtClean="0"/>
              <a:t>Pay</a:t>
            </a:r>
            <a:r>
              <a:rPr lang="fr-FR" dirty="0" smtClean="0"/>
              <a:t> How You Drive, </a:t>
            </a:r>
            <a:r>
              <a:rPr lang="fr-FR" dirty="0" err="1" smtClean="0"/>
              <a:t>Solvency</a:t>
            </a:r>
            <a:r>
              <a:rPr lang="fr-FR" dirty="0" smtClean="0"/>
              <a:t> II…)</a:t>
            </a:r>
          </a:p>
        </p:txBody>
      </p:sp>
      <p:sp>
        <p:nvSpPr>
          <p:cNvPr id="85" name="Espace réservé du contenu 2"/>
          <p:cNvSpPr>
            <a:spLocks noGrp="1"/>
          </p:cNvSpPr>
          <p:nvPr>
            <p:ph sz="half" idx="90" hasCustomPrompt="1"/>
          </p:nvPr>
        </p:nvSpPr>
        <p:spPr>
          <a:xfrm>
            <a:off x="5004048" y="2711840"/>
            <a:ext cx="1944216" cy="561795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lnSpc>
                <a:spcPct val="90000"/>
              </a:lnSpc>
              <a:buFont typeface="Arial"/>
              <a:buNone/>
              <a:defRPr sz="800" b="0" i="0"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MapReduce</a:t>
            </a:r>
          </a:p>
          <a:p>
            <a:pPr lvl="0"/>
            <a:r>
              <a:rPr lang="fr-FR" dirty="0" smtClean="0"/>
              <a:t>Data </a:t>
            </a:r>
            <a:r>
              <a:rPr lang="fr-FR" dirty="0" err="1" smtClean="0"/>
              <a:t>Vizualization</a:t>
            </a:r>
            <a:endParaRPr lang="fr-FR" dirty="0" smtClean="0"/>
          </a:p>
          <a:p>
            <a:pPr lvl="0"/>
            <a:r>
              <a:rPr lang="fr-FR" dirty="0" smtClean="0"/>
              <a:t>Solution : </a:t>
            </a:r>
            <a:r>
              <a:rPr lang="fr-FR" dirty="0" err="1" smtClean="0"/>
              <a:t>Hadoop</a:t>
            </a:r>
            <a:r>
              <a:rPr lang="fr-FR" dirty="0" smtClean="0"/>
              <a:t>, </a:t>
            </a:r>
            <a:r>
              <a:rPr lang="fr-FR" dirty="0" err="1" smtClean="0"/>
              <a:t>Greenplum</a:t>
            </a:r>
            <a:r>
              <a:rPr lang="fr-FR" dirty="0" smtClean="0"/>
              <a:t>, </a:t>
            </a:r>
            <a:r>
              <a:rPr lang="fr-FR" dirty="0" err="1" smtClean="0"/>
              <a:t>Teradata</a:t>
            </a:r>
            <a:r>
              <a:rPr lang="fr-FR" dirty="0" smtClean="0"/>
              <a:t>…</a:t>
            </a:r>
          </a:p>
        </p:txBody>
      </p:sp>
      <p:sp>
        <p:nvSpPr>
          <p:cNvPr id="87" name="Espace réservé du contenu 2"/>
          <p:cNvSpPr>
            <a:spLocks noGrp="1"/>
          </p:cNvSpPr>
          <p:nvPr>
            <p:ph sz="half" idx="92" hasCustomPrompt="1"/>
          </p:nvPr>
        </p:nvSpPr>
        <p:spPr>
          <a:xfrm>
            <a:off x="5004048" y="3685365"/>
            <a:ext cx="1944216" cy="560735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lnSpc>
                <a:spcPct val="90000"/>
              </a:lnSpc>
              <a:buFont typeface="Arial"/>
              <a:buNone/>
              <a:defRPr sz="800" b="0" i="0"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MapReduce</a:t>
            </a:r>
          </a:p>
          <a:p>
            <a:pPr lvl="0"/>
            <a:r>
              <a:rPr lang="fr-FR" dirty="0" smtClean="0"/>
              <a:t>Data </a:t>
            </a:r>
            <a:r>
              <a:rPr lang="fr-FR" dirty="0" err="1" smtClean="0"/>
              <a:t>Vizualization</a:t>
            </a:r>
            <a:endParaRPr lang="fr-FR" dirty="0" smtClean="0"/>
          </a:p>
          <a:p>
            <a:pPr lvl="0"/>
            <a:r>
              <a:rPr lang="fr-FR" dirty="0" smtClean="0"/>
              <a:t>Solution : </a:t>
            </a:r>
            <a:r>
              <a:rPr lang="fr-FR" dirty="0" err="1" smtClean="0"/>
              <a:t>Hadoop</a:t>
            </a:r>
            <a:r>
              <a:rPr lang="fr-FR" dirty="0" smtClean="0"/>
              <a:t>, </a:t>
            </a:r>
            <a:r>
              <a:rPr lang="fr-FR" dirty="0" err="1" smtClean="0"/>
              <a:t>Greenplum</a:t>
            </a:r>
            <a:r>
              <a:rPr lang="fr-FR" dirty="0" smtClean="0"/>
              <a:t>, </a:t>
            </a:r>
            <a:r>
              <a:rPr lang="fr-FR" dirty="0" err="1" smtClean="0"/>
              <a:t>Teradata</a:t>
            </a:r>
            <a:r>
              <a:rPr lang="fr-FR" dirty="0" smtClean="0"/>
              <a:t>…</a:t>
            </a:r>
          </a:p>
        </p:txBody>
      </p:sp>
      <p:sp>
        <p:nvSpPr>
          <p:cNvPr id="86" name="Espace réservé du contenu 2"/>
          <p:cNvSpPr>
            <a:spLocks noGrp="1"/>
          </p:cNvSpPr>
          <p:nvPr>
            <p:ph sz="half" idx="91" hasCustomPrompt="1"/>
          </p:nvPr>
        </p:nvSpPr>
        <p:spPr>
          <a:xfrm>
            <a:off x="5004048" y="3330195"/>
            <a:ext cx="1944216" cy="386838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lnSpc>
                <a:spcPct val="90000"/>
              </a:lnSpc>
              <a:buFont typeface="Arial"/>
              <a:buNone/>
              <a:defRPr sz="800" b="1" i="0" baseline="0">
                <a:solidFill>
                  <a:srgbClr val="002458"/>
                </a:solidFill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(</a:t>
            </a:r>
            <a:r>
              <a:rPr lang="fr-FR" dirty="0" err="1" smtClean="0"/>
              <a:t>Distributed</a:t>
            </a:r>
            <a:r>
              <a:rPr lang="fr-FR" dirty="0" smtClean="0"/>
              <a:t>) Event </a:t>
            </a:r>
            <a:r>
              <a:rPr lang="fr-FR" dirty="0" err="1" smtClean="0"/>
              <a:t>Driven</a:t>
            </a:r>
            <a:r>
              <a:rPr lang="fr-FR" dirty="0" smtClean="0"/>
              <a:t> Architecture &amp; </a:t>
            </a:r>
            <a:r>
              <a:rPr lang="fr-FR" dirty="0" err="1" smtClean="0"/>
              <a:t>Complex</a:t>
            </a:r>
            <a:r>
              <a:rPr lang="fr-FR" dirty="0" smtClean="0"/>
              <a:t> Event </a:t>
            </a:r>
            <a:r>
              <a:rPr lang="fr-FR" dirty="0" err="1" smtClean="0"/>
              <a:t>Processing</a:t>
            </a:r>
            <a:endParaRPr lang="fr-FR" dirty="0" smtClean="0"/>
          </a:p>
        </p:txBody>
      </p:sp>
      <p:sp>
        <p:nvSpPr>
          <p:cNvPr id="89" name="Espace réservé du contenu 2"/>
          <p:cNvSpPr>
            <a:spLocks noGrp="1"/>
          </p:cNvSpPr>
          <p:nvPr>
            <p:ph sz="half" idx="94" hasCustomPrompt="1"/>
          </p:nvPr>
        </p:nvSpPr>
        <p:spPr>
          <a:xfrm>
            <a:off x="5010528" y="4420592"/>
            <a:ext cx="1937736" cy="299435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lnSpc>
                <a:spcPct val="90000"/>
              </a:lnSpc>
              <a:buFont typeface="Arial"/>
              <a:buNone/>
              <a:defRPr sz="800" b="0" i="0"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Web Socket / HTML5, long polling</a:t>
            </a:r>
          </a:p>
          <a:p>
            <a:pPr lvl="0"/>
            <a:r>
              <a:rPr lang="fr-FR" dirty="0" smtClean="0"/>
              <a:t>Solution : </a:t>
            </a:r>
            <a:r>
              <a:rPr lang="fr-FR" dirty="0" err="1" smtClean="0"/>
              <a:t>PushTechnology</a:t>
            </a:r>
            <a:r>
              <a:rPr lang="fr-FR" dirty="0" smtClean="0"/>
              <a:t> Diffusion…</a:t>
            </a:r>
          </a:p>
        </p:txBody>
      </p:sp>
      <p:sp>
        <p:nvSpPr>
          <p:cNvPr id="84" name="Espace réservé du contenu 2"/>
          <p:cNvSpPr>
            <a:spLocks noGrp="1"/>
          </p:cNvSpPr>
          <p:nvPr>
            <p:ph sz="half" idx="89" hasCustomPrompt="1"/>
          </p:nvPr>
        </p:nvSpPr>
        <p:spPr>
          <a:xfrm>
            <a:off x="5004048" y="2564904"/>
            <a:ext cx="1944216" cy="172117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1" i="0">
                <a:solidFill>
                  <a:srgbClr val="002458"/>
                </a:solidFill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Big Data </a:t>
            </a:r>
            <a:r>
              <a:rPr lang="fr-FR" dirty="0" err="1" smtClean="0"/>
              <a:t>Analytics</a:t>
            </a:r>
            <a:endParaRPr lang="fr-FR" dirty="0" smtClean="0"/>
          </a:p>
        </p:txBody>
      </p:sp>
      <p:sp>
        <p:nvSpPr>
          <p:cNvPr id="88" name="Espace réservé du contenu 2"/>
          <p:cNvSpPr>
            <a:spLocks noGrp="1"/>
          </p:cNvSpPr>
          <p:nvPr>
            <p:ph sz="half" idx="93" hasCustomPrompt="1"/>
          </p:nvPr>
        </p:nvSpPr>
        <p:spPr>
          <a:xfrm>
            <a:off x="5004048" y="4293097"/>
            <a:ext cx="1944216" cy="144016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1" i="0">
                <a:solidFill>
                  <a:srgbClr val="002458"/>
                </a:solidFill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Web </a:t>
            </a:r>
            <a:r>
              <a:rPr lang="fr-FR" dirty="0" err="1" smtClean="0"/>
              <a:t>Pushing</a:t>
            </a:r>
            <a:endParaRPr lang="fr-FR" dirty="0" smtClean="0"/>
          </a:p>
        </p:txBody>
      </p:sp>
      <p:sp>
        <p:nvSpPr>
          <p:cNvPr id="90" name="Espace réservé du contenu 2"/>
          <p:cNvSpPr>
            <a:spLocks noGrp="1"/>
          </p:cNvSpPr>
          <p:nvPr>
            <p:ph sz="half" idx="95" hasCustomPrompt="1"/>
          </p:nvPr>
        </p:nvSpPr>
        <p:spPr>
          <a:xfrm>
            <a:off x="5004048" y="4769051"/>
            <a:ext cx="1944216" cy="244125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lnSpc>
                <a:spcPct val="80000"/>
              </a:lnSpc>
              <a:buFont typeface="Arial"/>
              <a:buNone/>
              <a:defRPr sz="800" b="1" i="0">
                <a:solidFill>
                  <a:srgbClr val="002458"/>
                </a:solidFill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ESB Light &amp; BPM</a:t>
            </a:r>
          </a:p>
          <a:p>
            <a:pPr lvl="0"/>
            <a:r>
              <a:rPr lang="fr-FR" dirty="0" smtClean="0"/>
              <a:t>Solution :  </a:t>
            </a:r>
            <a:r>
              <a:rPr lang="fr-FR" dirty="0" err="1" smtClean="0"/>
              <a:t>Spring</a:t>
            </a:r>
            <a:r>
              <a:rPr lang="fr-FR" dirty="0" smtClean="0"/>
              <a:t> </a:t>
            </a:r>
            <a:r>
              <a:rPr lang="fr-FR" dirty="0" err="1" smtClean="0"/>
              <a:t>Integ</a:t>
            </a:r>
            <a:r>
              <a:rPr lang="fr-FR" dirty="0" smtClean="0"/>
              <a:t>., Camel…</a:t>
            </a:r>
          </a:p>
        </p:txBody>
      </p:sp>
      <p:sp>
        <p:nvSpPr>
          <p:cNvPr id="91" name="Espace réservé du contenu 2"/>
          <p:cNvSpPr>
            <a:spLocks noGrp="1"/>
          </p:cNvSpPr>
          <p:nvPr>
            <p:ph sz="half" idx="96" hasCustomPrompt="1"/>
          </p:nvPr>
        </p:nvSpPr>
        <p:spPr>
          <a:xfrm>
            <a:off x="5004048" y="5058386"/>
            <a:ext cx="1944216" cy="386838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lnSpc>
                <a:spcPct val="90000"/>
              </a:lnSpc>
              <a:buFont typeface="Arial"/>
              <a:buNone/>
              <a:defRPr sz="800" b="1" i="0" baseline="0">
                <a:solidFill>
                  <a:srgbClr val="002458"/>
                </a:solidFill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err="1" smtClean="0"/>
              <a:t>Grid</a:t>
            </a:r>
            <a:r>
              <a:rPr lang="fr-FR" dirty="0" smtClean="0"/>
              <a:t> </a:t>
            </a:r>
            <a:r>
              <a:rPr lang="fr-FR" dirty="0" err="1" smtClean="0"/>
              <a:t>Computing</a:t>
            </a:r>
            <a:r>
              <a:rPr lang="fr-FR" dirty="0" smtClean="0"/>
              <a:t> &amp; distribution des calculs</a:t>
            </a:r>
          </a:p>
          <a:p>
            <a:pPr lvl="0"/>
            <a:r>
              <a:rPr lang="fr-FR" dirty="0" err="1" smtClean="0"/>
              <a:t>Parallélisation</a:t>
            </a:r>
            <a:r>
              <a:rPr lang="fr-FR" dirty="0" smtClean="0"/>
              <a:t> des calculs, GPU</a:t>
            </a:r>
          </a:p>
        </p:txBody>
      </p:sp>
      <p:sp>
        <p:nvSpPr>
          <p:cNvPr id="94" name="Espace réservé du contenu 2"/>
          <p:cNvSpPr>
            <a:spLocks noGrp="1"/>
          </p:cNvSpPr>
          <p:nvPr>
            <p:ph sz="half" idx="97" hasCustomPrompt="1"/>
          </p:nvPr>
        </p:nvSpPr>
        <p:spPr>
          <a:xfrm>
            <a:off x="5004048" y="5445225"/>
            <a:ext cx="1948308" cy="138123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lnSpc>
                <a:spcPct val="90000"/>
              </a:lnSpc>
              <a:buFont typeface="Arial"/>
              <a:buNone/>
              <a:defRPr sz="800" b="0" i="0"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Solution : Platform </a:t>
            </a:r>
            <a:r>
              <a:rPr lang="fr-FR" dirty="0" err="1" smtClean="0"/>
              <a:t>Computing</a:t>
            </a:r>
            <a:r>
              <a:rPr lang="fr-FR" dirty="0" smtClean="0"/>
              <a:t>…</a:t>
            </a:r>
          </a:p>
        </p:txBody>
      </p:sp>
      <p:sp>
        <p:nvSpPr>
          <p:cNvPr id="95" name="Espace réservé du contenu 2"/>
          <p:cNvSpPr>
            <a:spLocks noGrp="1"/>
          </p:cNvSpPr>
          <p:nvPr>
            <p:ph sz="half" idx="98" hasCustomPrompt="1"/>
          </p:nvPr>
        </p:nvSpPr>
        <p:spPr>
          <a:xfrm>
            <a:off x="5004048" y="5645024"/>
            <a:ext cx="1941828" cy="172117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1" i="0">
                <a:solidFill>
                  <a:srgbClr val="002458"/>
                </a:solidFill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Mobilité</a:t>
            </a:r>
          </a:p>
        </p:txBody>
      </p:sp>
      <p:sp>
        <p:nvSpPr>
          <p:cNvPr id="96" name="Espace réservé du contenu 2"/>
          <p:cNvSpPr>
            <a:spLocks noGrp="1"/>
          </p:cNvSpPr>
          <p:nvPr>
            <p:ph sz="half" idx="99" hasCustomPrompt="1"/>
          </p:nvPr>
        </p:nvSpPr>
        <p:spPr>
          <a:xfrm>
            <a:off x="5004048" y="5800245"/>
            <a:ext cx="1941828" cy="152447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0" i="0"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Solutions : iPhone, </a:t>
            </a:r>
            <a:r>
              <a:rPr lang="fr-FR" dirty="0" err="1" smtClean="0"/>
              <a:t>Android</a:t>
            </a:r>
            <a:r>
              <a:rPr lang="fr-FR" dirty="0" smtClean="0"/>
              <a:t>…</a:t>
            </a:r>
          </a:p>
        </p:txBody>
      </p:sp>
      <p:sp>
        <p:nvSpPr>
          <p:cNvPr id="97" name="Espace réservé du contenu 2"/>
          <p:cNvSpPr>
            <a:spLocks noGrp="1"/>
          </p:cNvSpPr>
          <p:nvPr>
            <p:ph sz="half" idx="100" hasCustomPrompt="1"/>
          </p:nvPr>
        </p:nvSpPr>
        <p:spPr>
          <a:xfrm>
            <a:off x="7020272" y="2711840"/>
            <a:ext cx="1872208" cy="441603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lnSpc>
                <a:spcPct val="90000"/>
              </a:lnSpc>
              <a:buFont typeface="Arial"/>
              <a:buNone/>
              <a:defRPr sz="800" b="0" i="0"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Data </a:t>
            </a:r>
            <a:r>
              <a:rPr lang="fr-FR" dirty="0" err="1" smtClean="0"/>
              <a:t>Grid</a:t>
            </a:r>
            <a:r>
              <a:rPr lang="fr-FR" dirty="0" smtClean="0"/>
              <a:t>, </a:t>
            </a:r>
            <a:r>
              <a:rPr lang="fr-FR" dirty="0" err="1" smtClean="0"/>
              <a:t>NoSQL</a:t>
            </a:r>
            <a:endParaRPr lang="fr-FR" dirty="0" smtClean="0"/>
          </a:p>
          <a:p>
            <a:pPr lvl="0"/>
            <a:r>
              <a:rPr lang="fr-FR" dirty="0" smtClean="0"/>
              <a:t>Solution : Cassandra, </a:t>
            </a:r>
            <a:r>
              <a:rPr lang="fr-FR" dirty="0" err="1" smtClean="0"/>
              <a:t>Gigaspace</a:t>
            </a:r>
            <a:r>
              <a:rPr lang="fr-FR" dirty="0" smtClean="0"/>
              <a:t>, </a:t>
            </a:r>
            <a:r>
              <a:rPr lang="fr-FR" dirty="0" err="1" smtClean="0"/>
              <a:t>Gemfire</a:t>
            </a:r>
            <a:r>
              <a:rPr lang="fr-FR" dirty="0" smtClean="0"/>
              <a:t>…</a:t>
            </a:r>
          </a:p>
        </p:txBody>
      </p:sp>
      <p:sp>
        <p:nvSpPr>
          <p:cNvPr id="98" name="Espace réservé du contenu 2"/>
          <p:cNvSpPr>
            <a:spLocks noGrp="1"/>
          </p:cNvSpPr>
          <p:nvPr>
            <p:ph sz="half" idx="101" hasCustomPrompt="1"/>
          </p:nvPr>
        </p:nvSpPr>
        <p:spPr>
          <a:xfrm>
            <a:off x="7020272" y="2564904"/>
            <a:ext cx="1872208" cy="172117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1" i="0">
                <a:solidFill>
                  <a:srgbClr val="002458"/>
                </a:solidFill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err="1" smtClean="0"/>
              <a:t>Distributed</a:t>
            </a:r>
            <a:r>
              <a:rPr lang="fr-FR" dirty="0" smtClean="0"/>
              <a:t> Storage</a:t>
            </a:r>
          </a:p>
        </p:txBody>
      </p:sp>
      <p:sp>
        <p:nvSpPr>
          <p:cNvPr id="99" name="Espace réservé du contenu 2"/>
          <p:cNvSpPr>
            <a:spLocks noGrp="1"/>
          </p:cNvSpPr>
          <p:nvPr>
            <p:ph sz="half" idx="102" hasCustomPrompt="1"/>
          </p:nvPr>
        </p:nvSpPr>
        <p:spPr>
          <a:xfrm>
            <a:off x="7039710" y="3379352"/>
            <a:ext cx="1852770" cy="441603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lnSpc>
                <a:spcPct val="90000"/>
              </a:lnSpc>
              <a:buFont typeface="Arial"/>
              <a:buNone/>
              <a:defRPr sz="800" b="0" i="0"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(en support à l’analytique, CEP…)</a:t>
            </a:r>
          </a:p>
          <a:p>
            <a:pPr lvl="0"/>
            <a:r>
              <a:rPr lang="fr-FR" dirty="0" smtClean="0"/>
              <a:t>Machine Learning</a:t>
            </a:r>
          </a:p>
          <a:p>
            <a:pPr lvl="0"/>
            <a:r>
              <a:rPr lang="fr-FR" dirty="0" smtClean="0"/>
              <a:t>Solution : Apache </a:t>
            </a:r>
            <a:r>
              <a:rPr lang="fr-FR" dirty="0" err="1" smtClean="0"/>
              <a:t>Mahout</a:t>
            </a:r>
            <a:r>
              <a:rPr lang="fr-FR" dirty="0" smtClean="0"/>
              <a:t>…</a:t>
            </a:r>
          </a:p>
        </p:txBody>
      </p:sp>
      <p:sp>
        <p:nvSpPr>
          <p:cNvPr id="100" name="Espace réservé du contenu 2"/>
          <p:cNvSpPr>
            <a:spLocks noGrp="1"/>
          </p:cNvSpPr>
          <p:nvPr>
            <p:ph sz="half" idx="103" hasCustomPrompt="1"/>
          </p:nvPr>
        </p:nvSpPr>
        <p:spPr>
          <a:xfrm>
            <a:off x="7039710" y="3232416"/>
            <a:ext cx="1852770" cy="172117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1" i="0">
                <a:solidFill>
                  <a:srgbClr val="002458"/>
                </a:solidFill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Intelligence Artificielle </a:t>
            </a:r>
          </a:p>
        </p:txBody>
      </p:sp>
      <p:sp>
        <p:nvSpPr>
          <p:cNvPr id="101" name="Espace réservé du contenu 2"/>
          <p:cNvSpPr>
            <a:spLocks noGrp="1"/>
          </p:cNvSpPr>
          <p:nvPr>
            <p:ph sz="half" idx="104" hasCustomPrompt="1"/>
          </p:nvPr>
        </p:nvSpPr>
        <p:spPr>
          <a:xfrm>
            <a:off x="7039711" y="4073997"/>
            <a:ext cx="1872208" cy="441603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lnSpc>
                <a:spcPct val="90000"/>
              </a:lnSpc>
              <a:buFont typeface="Arial"/>
              <a:buNone/>
              <a:defRPr sz="800" b="0" i="0"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outillage, </a:t>
            </a:r>
            <a:r>
              <a:rPr lang="fr-FR" dirty="0" err="1" smtClean="0"/>
              <a:t>process</a:t>
            </a:r>
            <a:r>
              <a:rPr lang="fr-FR" dirty="0" smtClean="0"/>
              <a:t>, patterns d’architecture</a:t>
            </a:r>
          </a:p>
          <a:p>
            <a:pPr lvl="0"/>
            <a:r>
              <a:rPr lang="fr-FR" dirty="0" smtClean="0"/>
              <a:t>Solution : </a:t>
            </a:r>
            <a:r>
              <a:rPr lang="fr-FR" dirty="0" err="1" smtClean="0"/>
              <a:t>Puppet</a:t>
            </a:r>
            <a:r>
              <a:rPr lang="fr-FR" dirty="0" smtClean="0"/>
              <a:t>, </a:t>
            </a:r>
            <a:r>
              <a:rPr lang="fr-FR" dirty="0" err="1" smtClean="0"/>
              <a:t>MCollective</a:t>
            </a:r>
            <a:endParaRPr lang="fr-FR" dirty="0" smtClean="0"/>
          </a:p>
        </p:txBody>
      </p:sp>
      <p:sp>
        <p:nvSpPr>
          <p:cNvPr id="102" name="Espace réservé du contenu 2"/>
          <p:cNvSpPr>
            <a:spLocks noGrp="1"/>
          </p:cNvSpPr>
          <p:nvPr>
            <p:ph sz="half" idx="105" hasCustomPrompt="1"/>
          </p:nvPr>
        </p:nvSpPr>
        <p:spPr>
          <a:xfrm>
            <a:off x="7039711" y="3927061"/>
            <a:ext cx="1872208" cy="172117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1" i="0">
                <a:solidFill>
                  <a:srgbClr val="002458"/>
                </a:solidFill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err="1" smtClean="0"/>
              <a:t>DevOps</a:t>
            </a:r>
            <a:r>
              <a:rPr lang="fr-FR" dirty="0" smtClean="0"/>
              <a:t> et </a:t>
            </a:r>
            <a:r>
              <a:rPr lang="fr-FR" dirty="0" err="1" smtClean="0"/>
              <a:t>Continuous</a:t>
            </a:r>
            <a:r>
              <a:rPr lang="fr-FR" dirty="0" smtClean="0"/>
              <a:t> </a:t>
            </a:r>
            <a:r>
              <a:rPr lang="fr-FR" dirty="0" err="1" smtClean="0"/>
              <a:t>Delivery</a:t>
            </a:r>
            <a:endParaRPr lang="fr-FR" dirty="0" smtClean="0"/>
          </a:p>
        </p:txBody>
      </p:sp>
      <p:sp>
        <p:nvSpPr>
          <p:cNvPr id="103" name="Espace réservé du contenu 2"/>
          <p:cNvSpPr>
            <a:spLocks noGrp="1"/>
          </p:cNvSpPr>
          <p:nvPr>
            <p:ph sz="half" idx="106" hasCustomPrompt="1"/>
          </p:nvPr>
        </p:nvSpPr>
        <p:spPr>
          <a:xfrm>
            <a:off x="7033231" y="4755199"/>
            <a:ext cx="1872208" cy="585619"/>
          </a:xfrm>
          <a:solidFill>
            <a:schemeClr val="bg2"/>
          </a:solidFill>
          <a:ln w="38100" cmpd="sng">
            <a:noFill/>
          </a:ln>
        </p:spPr>
        <p:txBody>
          <a:bodyPr anchor="t"/>
          <a:lstStyle>
            <a:lvl1pPr marL="0" indent="0">
              <a:lnSpc>
                <a:spcPct val="90000"/>
              </a:lnSpc>
              <a:buFont typeface="Arial"/>
              <a:buNone/>
              <a:defRPr sz="800" b="0" i="0"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Cloud </a:t>
            </a:r>
            <a:r>
              <a:rPr lang="fr-FR" dirty="0" err="1" smtClean="0"/>
              <a:t>Computing</a:t>
            </a:r>
            <a:endParaRPr lang="fr-FR" dirty="0" smtClean="0"/>
          </a:p>
          <a:p>
            <a:pPr lvl="0"/>
            <a:r>
              <a:rPr lang="fr-FR" dirty="0" smtClean="0"/>
              <a:t>Virtualisation</a:t>
            </a:r>
          </a:p>
          <a:p>
            <a:pPr lvl="0"/>
            <a:r>
              <a:rPr lang="fr-FR" dirty="0" smtClean="0"/>
              <a:t>Solution : Amazon Web Services, </a:t>
            </a:r>
            <a:r>
              <a:rPr lang="fr-FR" dirty="0" err="1" smtClean="0"/>
              <a:t>VMWare</a:t>
            </a:r>
            <a:r>
              <a:rPr lang="fr-FR" dirty="0" smtClean="0"/>
              <a:t>, </a:t>
            </a:r>
            <a:r>
              <a:rPr lang="fr-FR" dirty="0" err="1" smtClean="0"/>
              <a:t>Xen</a:t>
            </a:r>
            <a:r>
              <a:rPr lang="fr-FR" dirty="0" smtClean="0"/>
              <a:t>…</a:t>
            </a:r>
          </a:p>
          <a:p>
            <a:pPr lvl="0"/>
            <a:endParaRPr lang="fr-FR" dirty="0" smtClean="0"/>
          </a:p>
        </p:txBody>
      </p:sp>
      <p:sp>
        <p:nvSpPr>
          <p:cNvPr id="104" name="Espace réservé du contenu 2"/>
          <p:cNvSpPr>
            <a:spLocks noGrp="1"/>
          </p:cNvSpPr>
          <p:nvPr>
            <p:ph sz="half" idx="107" hasCustomPrompt="1"/>
          </p:nvPr>
        </p:nvSpPr>
        <p:spPr>
          <a:xfrm>
            <a:off x="7033231" y="4608263"/>
            <a:ext cx="1872208" cy="172117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1" i="0">
                <a:solidFill>
                  <a:srgbClr val="002458"/>
                </a:solidFill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Infrastructure</a:t>
            </a:r>
          </a:p>
        </p:txBody>
      </p:sp>
      <p:sp>
        <p:nvSpPr>
          <p:cNvPr id="105" name="Espace réservé du contenu 2"/>
          <p:cNvSpPr>
            <a:spLocks noGrp="1"/>
          </p:cNvSpPr>
          <p:nvPr>
            <p:ph sz="half" idx="108" hasCustomPrompt="1"/>
          </p:nvPr>
        </p:nvSpPr>
        <p:spPr>
          <a:xfrm>
            <a:off x="7020272" y="5712942"/>
            <a:ext cx="1872208" cy="241356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lnSpc>
                <a:spcPct val="90000"/>
              </a:lnSpc>
              <a:buFont typeface="Arial"/>
              <a:buNone/>
              <a:defRPr sz="800" b="0" i="0"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Java, .Net, Ruby, PHP…</a:t>
            </a:r>
          </a:p>
        </p:txBody>
      </p:sp>
      <p:sp>
        <p:nvSpPr>
          <p:cNvPr id="106" name="Espace réservé du contenu 2"/>
          <p:cNvSpPr>
            <a:spLocks noGrp="1"/>
          </p:cNvSpPr>
          <p:nvPr>
            <p:ph sz="half" idx="109" hasCustomPrompt="1"/>
          </p:nvPr>
        </p:nvSpPr>
        <p:spPr>
          <a:xfrm>
            <a:off x="7020272" y="5437767"/>
            <a:ext cx="1872208" cy="281655"/>
          </a:xfrm>
          <a:solidFill>
            <a:schemeClr val="bg2"/>
          </a:solidFill>
          <a:ln w="38100" cmpd="sng">
            <a:noFill/>
          </a:ln>
        </p:spPr>
        <p:txBody>
          <a:bodyPr anchor="ctr"/>
          <a:lstStyle>
            <a:lvl1pPr marL="0" indent="0">
              <a:buFont typeface="Arial"/>
              <a:buNone/>
              <a:defRPr sz="800" b="1" i="0">
                <a:solidFill>
                  <a:srgbClr val="002458"/>
                </a:solidFill>
                <a:latin typeface="Arial"/>
                <a:cs typeface="Arial"/>
              </a:defRPr>
            </a:lvl1pPr>
            <a:lvl2pPr marL="457200" indent="0">
              <a:buFont typeface="Arial"/>
              <a:buNone/>
              <a:defRPr sz="900" b="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Industrialisation des développements &amp; langages : </a:t>
            </a:r>
          </a:p>
        </p:txBody>
      </p:sp>
      <p:sp>
        <p:nvSpPr>
          <p:cNvPr id="5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2418306" y="44623"/>
            <a:ext cx="6472012" cy="55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 style du titre</a:t>
            </a:r>
            <a:endParaRPr lang="fr-FR" dirty="0" smtClean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90855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"/>
          <p:cNvSpPr>
            <a:spLocks noGrp="1"/>
          </p:cNvSpPr>
          <p:nvPr>
            <p:ph type="pic" idx="1" hasCustomPrompt="1"/>
          </p:nvPr>
        </p:nvSpPr>
        <p:spPr>
          <a:xfrm>
            <a:off x="0" y="730379"/>
            <a:ext cx="9144000" cy="557894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Faire glisser l'image vers l'espace réservé ou cliquer sur l'icône pour l'ajouter 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2418306" y="44623"/>
            <a:ext cx="6472012" cy="55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 style du titre</a:t>
            </a:r>
            <a:endParaRPr lang="fr-FR" dirty="0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5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" y="1"/>
            <a:ext cx="914257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2418306" y="44623"/>
            <a:ext cx="6472012" cy="55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et modifiez le titre</a:t>
            </a:r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7162800" y="6512670"/>
            <a:ext cx="1905000" cy="345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/>
            <a:fld id="{A6E779DC-D75E-4E39-864F-7DAACC95FF26}" type="slidenum">
              <a:rPr lang="fr-FR" sz="1000">
                <a:solidFill>
                  <a:schemeClr val="bg1"/>
                </a:solidFill>
                <a:latin typeface="Arial" charset="0"/>
              </a:rPr>
              <a:pPr algn="r"/>
              <a:t>‹N°›</a:t>
            </a:fld>
            <a:endParaRPr lang="fr-FR" sz="100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5" r:id="rId15"/>
  </p:sldLayoutIdLst>
  <p:timing>
    <p:tnLst>
      <p:par>
        <p:cTn id="1" dur="indefinite" restart="never" nodeType="tmRoot"/>
      </p:par>
    </p:tnLst>
  </p:timing>
  <p:txStyles>
    <p:titleStyle>
      <a:lvl1pPr algn="r" rtl="0" eaLnBrk="1" fontAlgn="base" hangingPunct="1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+mj-lt"/>
          <a:ea typeface="ＭＳ Ｐゴシック" pitchFamily="-104" charset="-128"/>
          <a:cs typeface="ＭＳ Ｐゴシック" pitchFamily="-104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2458"/>
          </a:solidFill>
          <a:latin typeface="Arial" pitchFamily="-104" charset="0"/>
          <a:ea typeface="ＭＳ Ｐゴシック" pitchFamily="-104" charset="-128"/>
          <a:cs typeface="ＭＳ Ｐゴシック" pitchFamily="-10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2458"/>
          </a:solidFill>
          <a:latin typeface="Arial" pitchFamily="-104" charset="0"/>
          <a:ea typeface="ＭＳ Ｐゴシック" pitchFamily="-104" charset="-128"/>
          <a:cs typeface="ＭＳ Ｐゴシック" pitchFamily="-10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2458"/>
          </a:solidFill>
          <a:latin typeface="Arial" pitchFamily="-104" charset="0"/>
          <a:ea typeface="ＭＳ Ｐゴシック" pitchFamily="-104" charset="-128"/>
          <a:cs typeface="ＭＳ Ｐゴシック" pitchFamily="-10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2458"/>
          </a:solidFill>
          <a:latin typeface="Arial" pitchFamily="-104" charset="0"/>
          <a:ea typeface="ＭＳ Ｐゴシック" pitchFamily="-104" charset="-128"/>
          <a:cs typeface="ＭＳ Ｐゴシック" pitchFamily="-104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2D60"/>
          </a:solidFill>
          <a:latin typeface="Arial" pitchFamily="-10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2D60"/>
          </a:solidFill>
          <a:latin typeface="Arial" pitchFamily="-10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2D60"/>
          </a:solidFill>
          <a:latin typeface="Arial" pitchFamily="-10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2D60"/>
          </a:solidFill>
          <a:latin typeface="Arial" pitchFamily="-10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D60"/>
        </a:buClr>
        <a:buSzPct val="100000"/>
        <a:buBlip>
          <a:blip r:embed="rId18"/>
        </a:buBlip>
        <a:defRPr sz="1600" cap="none">
          <a:solidFill>
            <a:srgbClr val="4C4C4C"/>
          </a:solidFill>
          <a:latin typeface="+mn-lt"/>
          <a:ea typeface="ＭＳ Ｐゴシック" pitchFamily="-104" charset="-128"/>
          <a:cs typeface="ＭＳ Ｐゴシック" pitchFamily="-104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SzPct val="100000"/>
        <a:buBlip>
          <a:blip r:embed="rId19"/>
        </a:buBlip>
        <a:defRPr sz="1400" cap="none">
          <a:solidFill>
            <a:srgbClr val="4C4C4C"/>
          </a:solidFill>
          <a:latin typeface="+mn-lt"/>
          <a:ea typeface="ＭＳ Ｐゴシック" pitchFamily="-104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100000"/>
        <a:buBlip>
          <a:blip r:embed="rId20"/>
        </a:buBlip>
        <a:defRPr sz="1200" cap="none">
          <a:solidFill>
            <a:srgbClr val="4C4C4C"/>
          </a:solidFill>
          <a:latin typeface="+mn-lt"/>
          <a:ea typeface="ＭＳ Ｐゴシック" pitchFamily="-104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SzPct val="100000"/>
        <a:buBlip>
          <a:blip r:embed="rId21"/>
        </a:buBlip>
        <a:defRPr sz="1100" cap="none">
          <a:solidFill>
            <a:srgbClr val="4C4C4C"/>
          </a:solidFill>
          <a:latin typeface="+mn-lt"/>
          <a:ea typeface="ＭＳ Ｐゴシック" pitchFamily="-104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4C4C4C"/>
          </a:solidFill>
          <a:latin typeface="+mn-lt"/>
          <a:ea typeface="ＭＳ Ｐゴシック" pitchFamily="-10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rgbClr val="4C4C4C"/>
          </a:solidFill>
          <a:latin typeface="+mn-lt"/>
          <a:ea typeface="ＭＳ Ｐゴシック" pitchFamily="-104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rgbClr val="4C4C4C"/>
          </a:solidFill>
          <a:latin typeface="+mn-lt"/>
          <a:ea typeface="ＭＳ Ｐゴシック" pitchFamily="-104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rgbClr val="4C4C4C"/>
          </a:solidFill>
          <a:latin typeface="+mn-lt"/>
          <a:ea typeface="ＭＳ Ｐゴシック" pitchFamily="-104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rgbClr val="4C4C4C"/>
          </a:solidFill>
          <a:latin typeface="+mn-lt"/>
          <a:ea typeface="ＭＳ Ｐゴシック" pitchFamily="-104" charset="-128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mailto:pprados@octo.co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schemas.android.com/apk/res/android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err="1" smtClean="0"/>
              <a:t>DevFest</a:t>
            </a:r>
            <a:r>
              <a:rPr lang="fr-FR" dirty="0"/>
              <a:t> </a:t>
            </a:r>
            <a:r>
              <a:rPr lang="fr-FR" dirty="0" smtClean="0"/>
              <a:t>- GDG Nantes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0"/>
          </p:nvPr>
        </p:nvSpPr>
        <p:spPr/>
        <p:txBody>
          <a:bodyPr/>
          <a:lstStyle/>
          <a:p>
            <a:r>
              <a:rPr lang="fr-FR" dirty="0" smtClean="0"/>
              <a:t>9 novembre 2012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Développement sécurisé sous Android</a:t>
            </a:r>
          </a:p>
        </p:txBody>
      </p:sp>
      <p:pic>
        <p:nvPicPr>
          <p:cNvPr id="5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996952"/>
            <a:ext cx="2667000" cy="180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184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Philippe Prados (</a:t>
            </a:r>
            <a:r>
              <a:rPr lang="fr-FR" dirty="0" smtClean="0">
                <a:hlinkClick r:id="rId2"/>
              </a:rPr>
              <a:t>pprados@octo.com</a:t>
            </a:r>
            <a:r>
              <a:rPr lang="fr-FR" dirty="0" smtClean="0"/>
              <a:t>)</a:t>
            </a:r>
          </a:p>
          <a:p>
            <a:r>
              <a:rPr lang="fr-FR" dirty="0" smtClean="0"/>
              <a:t>Consultant</a:t>
            </a:r>
          </a:p>
          <a:p>
            <a:r>
              <a:rPr lang="fr-FR" dirty="0" smtClean="0"/>
              <a:t>Quelques articles dans GNU Linux </a:t>
            </a:r>
            <a:r>
              <a:rPr lang="fr-FR" dirty="0" err="1" smtClean="0"/>
              <a:t>Mag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CV</a:t>
            </a:r>
            <a:endParaRPr lang="fr-FR" dirty="0"/>
          </a:p>
        </p:txBody>
      </p:sp>
      <p:sp>
        <p:nvSpPr>
          <p:cNvPr id="4" name="Shape 44"/>
          <p:cNvSpPr/>
          <p:nvPr/>
        </p:nvSpPr>
        <p:spPr>
          <a:xfrm>
            <a:off x="3375979" y="2924944"/>
            <a:ext cx="1905000" cy="246697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5" name="Shape 45"/>
          <p:cNvSpPr/>
          <p:nvPr/>
        </p:nvSpPr>
        <p:spPr>
          <a:xfrm>
            <a:off x="1151905" y="2924944"/>
            <a:ext cx="1905000" cy="246697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pic>
        <p:nvPicPr>
          <p:cNvPr id="1026" name="Picture 2" descr="GNU/Linux Magazine HS 6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053" y="2924944"/>
            <a:ext cx="1861719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564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9" descr="trame.png"/>
          <p:cNvPicPr>
            <a:picLocks noChangeAspect="1"/>
          </p:cNvPicPr>
          <p:nvPr/>
        </p:nvPicPr>
        <p:blipFill rotWithShape="1">
          <a:blip r:embed="rId3"/>
          <a:srcRect l="2751" t="1286" r="2751" b="4259"/>
          <a:stretch/>
        </p:blipFill>
        <p:spPr bwMode="auto">
          <a:xfrm>
            <a:off x="1" y="615348"/>
            <a:ext cx="9148738" cy="58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space réservé pour une image  7"/>
          <p:cNvSpPr>
            <a:spLocks noGrp="1"/>
          </p:cNvSpPr>
          <p:nvPr>
            <p:ph type="pic" idx="1"/>
          </p:nvPr>
        </p:nvSpPr>
        <p:spPr>
          <a:xfrm>
            <a:off x="-16075" y="618889"/>
            <a:ext cx="9160075" cy="5845394"/>
          </a:xfrm>
        </p:spPr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0" y="3068960"/>
            <a:ext cx="6732240" cy="461665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252000" rIns="108000">
            <a:spAutoFit/>
          </a:bodyPr>
          <a:lstStyle/>
          <a:p>
            <a:r>
              <a:rPr lang="fr-FR" dirty="0" smtClean="0">
                <a:solidFill>
                  <a:srgbClr val="002458"/>
                </a:solidFill>
                <a:latin typeface="Arial" charset="0"/>
              </a:rPr>
              <a:t>La sécurité sous Android</a:t>
            </a:r>
            <a:endParaRPr lang="fr-FR" dirty="0">
              <a:solidFill>
                <a:srgbClr val="002458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72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/>
              <a:t>Protéger contre le vol du terminal</a:t>
            </a:r>
          </a:p>
          <a:p>
            <a:r>
              <a:rPr lang="fr-FR" sz="2400" dirty="0"/>
              <a:t>Protéger contre l'exploitation de l'application par une autre application malveillante</a:t>
            </a:r>
          </a:p>
          <a:p>
            <a:r>
              <a:rPr lang="fr-FR" sz="2400" dirty="0"/>
              <a:t>Protéger contre l'utilisateur </a:t>
            </a:r>
            <a:r>
              <a:rPr lang="fr-FR" sz="2400" dirty="0" smtClean="0"/>
              <a:t>malveillant</a:t>
            </a:r>
            <a:endParaRPr lang="fr-FR" sz="2400" dirty="0"/>
          </a:p>
          <a:p>
            <a:r>
              <a:rPr lang="fr-FR" sz="2400" dirty="0"/>
              <a:t>Protéger les différents flux de </a:t>
            </a:r>
            <a:r>
              <a:rPr lang="fr-FR" sz="2400" dirty="0" smtClean="0"/>
              <a:t>communication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Objectif du développement sécurisé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593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5018112"/>
          </a:xfrm>
        </p:spPr>
        <p:txBody>
          <a:bodyPr/>
          <a:lstStyle/>
          <a:p>
            <a:r>
              <a:rPr lang="fr-FR" sz="1800" dirty="0"/>
              <a:t>Windows Mobile Phone </a:t>
            </a:r>
            <a:r>
              <a:rPr lang="fr-FR" sz="1800" dirty="0" smtClean="0"/>
              <a:t>7 : Pas de risque</a:t>
            </a:r>
            <a:endParaRPr lang="fr-FR" sz="1800" dirty="0"/>
          </a:p>
          <a:p>
            <a:pPr lvl="1"/>
            <a:r>
              <a:rPr lang="fr-FR" sz="1600" dirty="0"/>
              <a:t>« Pas de </a:t>
            </a:r>
            <a:r>
              <a:rPr lang="fr-FR" sz="1600" dirty="0" err="1"/>
              <a:t>multi-tâches</a:t>
            </a:r>
            <a:r>
              <a:rPr lang="fr-FR" sz="1600" dirty="0"/>
              <a:t> », ainsi pas de risque de key-</a:t>
            </a:r>
            <a:r>
              <a:rPr lang="fr-FR" sz="1600" dirty="0" err="1"/>
              <a:t>logger</a:t>
            </a:r>
            <a:endParaRPr lang="fr-FR" sz="1600" dirty="0"/>
          </a:p>
          <a:p>
            <a:pPr lvl="1"/>
            <a:r>
              <a:rPr lang="fr-FR" sz="1600" dirty="0"/>
              <a:t>Impossibilité de faire communiquer les applications</a:t>
            </a:r>
          </a:p>
          <a:p>
            <a:pPr lvl="1"/>
            <a:r>
              <a:rPr lang="fr-FR" sz="1600" dirty="0" smtClean="0"/>
              <a:t>Forte </a:t>
            </a:r>
            <a:r>
              <a:rPr lang="fr-FR" sz="1600" dirty="0"/>
              <a:t>limitation des applications </a:t>
            </a:r>
            <a:r>
              <a:rPr lang="fr-FR" sz="1600" dirty="0" smtClean="0"/>
              <a:t>proposées</a:t>
            </a:r>
          </a:p>
          <a:p>
            <a:r>
              <a:rPr lang="fr-FR" sz="1800" dirty="0" smtClean="0"/>
              <a:t>Windows Mobile Phone 8 : A étudier</a:t>
            </a:r>
            <a:endParaRPr lang="fr-FR" sz="1800" dirty="0"/>
          </a:p>
          <a:p>
            <a:pPr>
              <a:lnSpc>
                <a:spcPct val="150000"/>
              </a:lnSpc>
            </a:pPr>
            <a:r>
              <a:rPr lang="fr-FR" sz="1800" dirty="0" smtClean="0"/>
              <a:t>IPhone : Peu de risque</a:t>
            </a:r>
            <a:endParaRPr lang="fr-FR" sz="1800" dirty="0"/>
          </a:p>
          <a:p>
            <a:pPr lvl="1"/>
            <a:r>
              <a:rPr lang="fr-FR" sz="1600" dirty="0"/>
              <a:t>Chiffrement du disque</a:t>
            </a:r>
          </a:p>
          <a:p>
            <a:pPr lvl="1"/>
            <a:r>
              <a:rPr lang="fr-FR" sz="1600" dirty="0"/>
              <a:t>Très peu de communication entre les applications</a:t>
            </a:r>
          </a:p>
          <a:p>
            <a:pPr lvl="1"/>
            <a:r>
              <a:rPr lang="fr-FR" sz="1600" dirty="0" smtClean="0"/>
              <a:t>Multitâches </a:t>
            </a:r>
            <a:r>
              <a:rPr lang="fr-FR" sz="1600" dirty="0"/>
              <a:t>fortement limité</a:t>
            </a:r>
          </a:p>
          <a:p>
            <a:pPr lvl="1"/>
            <a:r>
              <a:rPr lang="fr-FR" sz="1600" dirty="0" smtClean="0"/>
              <a:t>Limitation </a:t>
            </a:r>
            <a:r>
              <a:rPr lang="fr-FR" sz="1600" dirty="0"/>
              <a:t>des applications proposées</a:t>
            </a:r>
          </a:p>
          <a:p>
            <a:pPr>
              <a:lnSpc>
                <a:spcPct val="150000"/>
              </a:lnSpc>
            </a:pPr>
            <a:r>
              <a:rPr lang="fr-FR" sz="1800" dirty="0" smtClean="0"/>
              <a:t>Android : Risque important</a:t>
            </a:r>
            <a:endParaRPr lang="fr-FR" sz="1800" dirty="0"/>
          </a:p>
          <a:p>
            <a:pPr lvl="1"/>
            <a:r>
              <a:rPr lang="fr-FR" sz="1600" dirty="0"/>
              <a:t>Chiffrement en option</a:t>
            </a:r>
          </a:p>
          <a:p>
            <a:pPr lvl="1"/>
            <a:r>
              <a:rPr lang="fr-FR" sz="1600" dirty="0"/>
              <a:t>De nombreux mécanismes de communication entre les applications</a:t>
            </a:r>
          </a:p>
          <a:p>
            <a:pPr lvl="1"/>
            <a:r>
              <a:rPr lang="fr-FR" sz="1600" dirty="0"/>
              <a:t>Véritable </a:t>
            </a:r>
            <a:r>
              <a:rPr lang="fr-FR" sz="1600" dirty="0" smtClean="0"/>
              <a:t>multitâches</a:t>
            </a:r>
            <a:endParaRPr lang="fr-FR" sz="1600" dirty="0"/>
          </a:p>
          <a:p>
            <a:pPr lvl="1"/>
            <a:r>
              <a:rPr lang="fr-FR" sz="1600" dirty="0" smtClean="0"/>
              <a:t>Pratiquement </a:t>
            </a:r>
            <a:r>
              <a:rPr lang="fr-FR" sz="1600" dirty="0"/>
              <a:t>aucune limitation sur les types applications proposées</a:t>
            </a:r>
            <a:r>
              <a:rPr lang="fr-FR" sz="1600" dirty="0" smtClean="0"/>
              <a:t>.</a:t>
            </a:r>
            <a:endParaRPr lang="fr-FR" sz="16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Différents modèles de </a:t>
            </a:r>
            <a:r>
              <a:rPr lang="fr-FR" smtClean="0"/>
              <a:t>sécurités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442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dirty="0"/>
              <a:t>Publication des applications sur Play Store avec signature numérique</a:t>
            </a:r>
          </a:p>
          <a:p>
            <a:r>
              <a:rPr lang="fr-FR" sz="2000" dirty="0" smtClean="0"/>
              <a:t>Algorithmes </a:t>
            </a:r>
            <a:r>
              <a:rPr lang="fr-FR" sz="2000" dirty="0"/>
              <a:t>de </a:t>
            </a:r>
            <a:r>
              <a:rPr lang="fr-FR" sz="2000" dirty="0" smtClean="0"/>
              <a:t>chiffrements disponibles </a:t>
            </a:r>
            <a:r>
              <a:rPr lang="fr-FR" sz="2000" dirty="0"/>
              <a:t>(flux, fichier)</a:t>
            </a:r>
          </a:p>
          <a:p>
            <a:r>
              <a:rPr lang="fr-FR" sz="2000" dirty="0"/>
              <a:t>Pas de conteneur sécurisé de clef avant la version 4</a:t>
            </a:r>
          </a:p>
          <a:p>
            <a:r>
              <a:rPr lang="fr-FR" sz="2000" dirty="0"/>
              <a:t>Isolation des applications (user Linux différent)</a:t>
            </a:r>
          </a:p>
          <a:p>
            <a:r>
              <a:rPr lang="fr-FR" sz="2000" dirty="0"/>
              <a:t>Privilèges pour accéder aux services sensibles.</a:t>
            </a:r>
          </a:p>
          <a:p>
            <a:r>
              <a:rPr lang="fr-FR" sz="2000" dirty="0"/>
              <a:t>Possibilité d'ajouter de nouveaux privilèges</a:t>
            </a:r>
          </a:p>
          <a:p>
            <a:r>
              <a:rPr lang="fr-FR" sz="2000" dirty="0"/>
              <a:t>Présentation des privilèges AVANT l'installation de l'application</a:t>
            </a:r>
          </a:p>
          <a:p>
            <a:endParaRPr lang="fr-FR" sz="2000" dirty="0"/>
          </a:p>
          <a:p>
            <a:r>
              <a:rPr lang="fr-FR" sz="2000" dirty="0"/>
              <a:t>Quelques vulnérabilités découvertes sur les applications </a:t>
            </a:r>
            <a:r>
              <a:rPr lang="fr-FR" sz="2000" dirty="0" err="1"/>
              <a:t>root</a:t>
            </a:r>
            <a:r>
              <a:rPr lang="fr-FR" sz="2000" dirty="0"/>
              <a:t> (de moins en moins</a:t>
            </a:r>
            <a:r>
              <a:rPr lang="fr-FR" sz="2000" dirty="0" smtClean="0"/>
              <a:t>) ou les surcouches constructeurs</a:t>
            </a: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Sécurité sous </a:t>
            </a:r>
            <a:r>
              <a:rPr lang="fr-FR" smtClean="0"/>
              <a:t>Android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12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dirty="0"/>
              <a:t>Basé sur des Activités </a:t>
            </a:r>
            <a:endParaRPr lang="fr-FR" sz="1800" dirty="0" smtClean="0"/>
          </a:p>
          <a:p>
            <a:pPr lvl="1"/>
            <a:r>
              <a:rPr lang="fr-FR" sz="1600" dirty="0" smtClean="0"/>
              <a:t>sorte </a:t>
            </a:r>
            <a:r>
              <a:rPr lang="fr-FR" sz="1600" dirty="0"/>
              <a:t>de page Web identifiée par une </a:t>
            </a:r>
            <a:r>
              <a:rPr lang="fr-FR" sz="1600" dirty="0" smtClean="0"/>
              <a:t>URL/</a:t>
            </a:r>
            <a:r>
              <a:rPr lang="fr-FR" sz="1600" dirty="0" err="1" smtClean="0"/>
              <a:t>Intent</a:t>
            </a:r>
            <a:endParaRPr lang="fr-FR" sz="1600" dirty="0"/>
          </a:p>
          <a:p>
            <a:pPr lvl="1"/>
            <a:r>
              <a:rPr lang="fr-FR" sz="1600" dirty="0"/>
              <a:t>Peuvent être déclenchées par toutes les applications</a:t>
            </a:r>
          </a:p>
          <a:p>
            <a:r>
              <a:rPr lang="fr-FR" sz="1800" dirty="0"/>
              <a:t>Publication de services </a:t>
            </a:r>
            <a:endParaRPr lang="fr-FR" sz="1800" dirty="0" smtClean="0"/>
          </a:p>
          <a:p>
            <a:pPr lvl="1"/>
            <a:r>
              <a:rPr lang="fr-FR" sz="1600" dirty="0" smtClean="0"/>
              <a:t>traitements </a:t>
            </a:r>
            <a:r>
              <a:rPr lang="fr-FR" sz="1600" dirty="0"/>
              <a:t>en tâche de </a:t>
            </a:r>
            <a:r>
              <a:rPr lang="fr-FR" sz="1600" dirty="0" smtClean="0"/>
              <a:t>fond </a:t>
            </a:r>
          </a:p>
          <a:p>
            <a:pPr lvl="1"/>
            <a:r>
              <a:rPr lang="fr-FR" sz="1600" dirty="0" smtClean="0"/>
              <a:t>utilisables </a:t>
            </a:r>
            <a:r>
              <a:rPr lang="fr-FR" sz="1600" dirty="0"/>
              <a:t>par les autres applications</a:t>
            </a:r>
          </a:p>
          <a:p>
            <a:r>
              <a:rPr lang="fr-FR" sz="1800" dirty="0"/>
              <a:t>Événements </a:t>
            </a:r>
            <a:r>
              <a:rPr lang="fr-FR" sz="1800" dirty="0" err="1"/>
              <a:t>broadcast</a:t>
            </a:r>
            <a:r>
              <a:rPr lang="fr-FR" sz="1800" dirty="0"/>
              <a:t>. </a:t>
            </a:r>
            <a:endParaRPr lang="fr-FR" sz="1800" dirty="0" smtClean="0"/>
          </a:p>
          <a:p>
            <a:pPr lvl="1"/>
            <a:r>
              <a:rPr lang="fr-FR" sz="1600" dirty="0" smtClean="0"/>
              <a:t>Peuvent </a:t>
            </a:r>
            <a:r>
              <a:rPr lang="fr-FR" sz="1600" dirty="0"/>
              <a:t>être envoyés et capturés par toutes les applications, même absentes de la mémoire</a:t>
            </a:r>
          </a:p>
          <a:p>
            <a:r>
              <a:rPr lang="fr-FR" sz="1800" dirty="0" smtClean="0"/>
              <a:t>Content provider</a:t>
            </a:r>
          </a:p>
          <a:p>
            <a:pPr lvl="1"/>
            <a:r>
              <a:rPr lang="fr-FR" sz="1600" dirty="0" smtClean="0"/>
              <a:t>Exposition des bases de données des applications</a:t>
            </a:r>
          </a:p>
          <a:p>
            <a:r>
              <a:rPr lang="fr-FR" sz="1800" dirty="0" smtClean="0"/>
              <a:t>Barre </a:t>
            </a:r>
            <a:r>
              <a:rPr lang="fr-FR" sz="1800" dirty="0"/>
              <a:t>de notification pour informer l'utilisateur sur des événements asynchrones</a:t>
            </a:r>
          </a:p>
          <a:p>
            <a:endParaRPr lang="fr-FR" sz="1800" dirty="0" smtClean="0"/>
          </a:p>
          <a:p>
            <a:r>
              <a:rPr lang="fr-FR" sz="1800" dirty="0" smtClean="0"/>
              <a:t>Tous </a:t>
            </a:r>
            <a:r>
              <a:rPr lang="fr-FR" sz="1800" dirty="0"/>
              <a:t>ces canaux sont sensibles.</a:t>
            </a:r>
          </a:p>
          <a:p>
            <a:pPr marL="0" indent="0">
              <a:buNone/>
            </a:pPr>
            <a:endParaRPr lang="fr-FR" sz="1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Modèle des </a:t>
            </a:r>
            <a:r>
              <a:rPr lang="fr-FR" smtClean="0"/>
              <a:t>applications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985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dirty="0"/>
              <a:t>Authentification</a:t>
            </a:r>
          </a:p>
          <a:p>
            <a:pPr lvl="1"/>
            <a:r>
              <a:rPr lang="fr-FR" sz="1800" dirty="0"/>
              <a:t>L'utilisateur du téléphone est considéré comme « autorisé »</a:t>
            </a:r>
          </a:p>
          <a:p>
            <a:pPr lvl="1"/>
            <a:r>
              <a:rPr lang="fr-FR" sz="1800" dirty="0"/>
              <a:t>Valide si mécanisme de blocage du terminal (pin)</a:t>
            </a:r>
          </a:p>
          <a:p>
            <a:pPr lvl="1"/>
            <a:r>
              <a:rPr lang="fr-FR" sz="1800" dirty="0"/>
              <a:t>Pour les traitements sensibles, demander confirmation d'un autre </a:t>
            </a:r>
            <a:r>
              <a:rPr lang="fr-FR" sz="1800" dirty="0" smtClean="0"/>
              <a:t>PIN</a:t>
            </a:r>
          </a:p>
          <a:p>
            <a:pPr lvl="1"/>
            <a:r>
              <a:rPr lang="fr-FR" sz="1800" dirty="0" smtClean="0"/>
              <a:t>La dernière version d’Android propose le multi-compte</a:t>
            </a:r>
            <a:endParaRPr lang="fr-FR" sz="1800" dirty="0"/>
          </a:p>
          <a:p>
            <a:endParaRPr lang="fr-FR" sz="2000" dirty="0"/>
          </a:p>
          <a:p>
            <a:r>
              <a:rPr lang="fr-FR" sz="2000" dirty="0"/>
              <a:t>Habilitation</a:t>
            </a:r>
          </a:p>
          <a:p>
            <a:pPr lvl="1"/>
            <a:r>
              <a:rPr lang="fr-FR" sz="1800" dirty="0"/>
              <a:t>Les applications utilisent des </a:t>
            </a:r>
            <a:r>
              <a:rPr lang="fr-FR" sz="1800" dirty="0" err="1"/>
              <a:t>users</a:t>
            </a:r>
            <a:r>
              <a:rPr lang="fr-FR" sz="1800" dirty="0"/>
              <a:t> linux différents</a:t>
            </a:r>
          </a:p>
          <a:p>
            <a:pPr lvl="1"/>
            <a:r>
              <a:rPr lang="fr-FR" sz="1800" dirty="0"/>
              <a:t>De nouveaux privilèges peuvent être déclarés par les applications</a:t>
            </a:r>
          </a:p>
          <a:p>
            <a:pPr lvl="1"/>
            <a:r>
              <a:rPr lang="fr-FR" sz="1800" dirty="0"/>
              <a:t>Habilitation pour tous, limitée aux mêmes auteurs des </a:t>
            </a:r>
            <a:r>
              <a:rPr lang="fr-FR" sz="1800" dirty="0" smtClean="0"/>
              <a:t>applications </a:t>
            </a:r>
            <a:r>
              <a:rPr lang="fr-FR" sz="1800" dirty="0"/>
              <a:t>ou limitée au système.</a:t>
            </a:r>
          </a:p>
          <a:p>
            <a:pPr lvl="1"/>
            <a:r>
              <a:rPr lang="fr-FR" sz="1800" dirty="0"/>
              <a:t>Permet de partager des secrets entre applications du même </a:t>
            </a:r>
            <a:r>
              <a:rPr lang="fr-FR" sz="1800" dirty="0" smtClean="0"/>
              <a:t>auteur</a:t>
            </a:r>
            <a:endParaRPr lang="fr-FR" sz="1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Authentification/habilitation</a:t>
            </a:r>
          </a:p>
        </p:txBody>
      </p:sp>
    </p:spTree>
    <p:extLst>
      <p:ext uri="{BB962C8B-B14F-4D97-AF65-F5344CB8AC3E}">
        <p14:creationId xmlns:p14="http://schemas.microsoft.com/office/powerpoint/2010/main" val="339618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Répertoire de travail par application</a:t>
            </a:r>
          </a:p>
          <a:p>
            <a:r>
              <a:rPr lang="fr-FR" dirty="0"/>
              <a:t>Droit limité à l'utilisateur associé à l'application (ou aux autres applications de même signature)</a:t>
            </a:r>
          </a:p>
          <a:p>
            <a:r>
              <a:rPr lang="fr-FR" dirty="0"/>
              <a:t>Carte SD considérée comme publique (sinon il faut chiffrer les données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Dernièrement, ajout d’un privilège pour avoir droit de lire la carte SD</a:t>
            </a:r>
            <a:endParaRPr lang="fr-FR" dirty="0"/>
          </a:p>
          <a:p>
            <a:r>
              <a:rPr lang="fr-FR" dirty="0"/>
              <a:t>Chiffrement « gratuit » si l'application est installée sur le carte </a:t>
            </a:r>
            <a:r>
              <a:rPr lang="fr-FR" dirty="0" smtClean="0"/>
              <a:t>SD</a:t>
            </a:r>
          </a:p>
          <a:p>
            <a:pPr lvl="1"/>
            <a:r>
              <a:rPr lang="fr-FR" dirty="0" smtClean="0"/>
              <a:t>Chiffrement associé au terminal</a:t>
            </a:r>
            <a:endParaRPr lang="fr-FR" dirty="0"/>
          </a:p>
          <a:p>
            <a:r>
              <a:rPr lang="fr-FR" dirty="0"/>
              <a:t>Partage de fichier/flux</a:t>
            </a:r>
          </a:p>
          <a:p>
            <a:pPr lvl="1"/>
            <a:r>
              <a:rPr lang="fr-FR" dirty="0"/>
              <a:t>Possibilité de modifier les droits pour permettre un accès aux autres utilisateurs =&gt;Risque d'exposer des fichiers sensibles</a:t>
            </a:r>
          </a:p>
          <a:p>
            <a:pPr lvl="1"/>
            <a:r>
              <a:rPr lang="fr-FR" dirty="0"/>
              <a:t>Passage de </a:t>
            </a:r>
            <a:r>
              <a:rPr lang="fr-FR" dirty="0" err="1"/>
              <a:t>handle</a:t>
            </a:r>
            <a:r>
              <a:rPr lang="fr-FR" dirty="0"/>
              <a:t> fichier d'une application à une autre (permet de ne pas exposer le fichier aux autres </a:t>
            </a:r>
            <a:r>
              <a:rPr lang="fr-FR" dirty="0" smtClean="0"/>
              <a:t>applications. Juste l’accès)</a:t>
            </a:r>
            <a:endParaRPr lang="fr-FR" dirty="0"/>
          </a:p>
          <a:p>
            <a:pPr lvl="1"/>
            <a:r>
              <a:rPr lang="fr-FR" dirty="0"/>
              <a:t>Depuis v4, possibilité d'ouvrir un pipe entre les applications (évite de créer un fichier temporaire pour partager des données)</a:t>
            </a:r>
          </a:p>
          <a:p>
            <a:r>
              <a:rPr lang="fr-FR" dirty="0"/>
              <a:t>Toutes les « ressources » (fichiers </a:t>
            </a:r>
            <a:r>
              <a:rPr lang="fr-FR" dirty="0" err="1"/>
              <a:t>xml</a:t>
            </a:r>
            <a:r>
              <a:rPr lang="fr-FR" dirty="0"/>
              <a:t>, images, styles, </a:t>
            </a:r>
            <a:r>
              <a:rPr lang="fr-FR" dirty="0" err="1"/>
              <a:t>etc</a:t>
            </a:r>
            <a:r>
              <a:rPr lang="fr-FR" dirty="0"/>
              <a:t>) sont accessibles à toutes les </a:t>
            </a:r>
            <a:r>
              <a:rPr lang="fr-FR" dirty="0" smtClean="0"/>
              <a:t>applications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Accès aux </a:t>
            </a:r>
            <a:r>
              <a:rPr lang="fr-FR" smtClean="0"/>
              <a:t>fichiers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16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dirty="0"/>
              <a:t>Framework centralisé et protégé compatible OAuth2 (settings/</a:t>
            </a:r>
            <a:r>
              <a:rPr lang="fr-FR" sz="2000" dirty="0" err="1"/>
              <a:t>account</a:t>
            </a:r>
            <a:r>
              <a:rPr lang="fr-FR" sz="2000" dirty="0"/>
              <a:t>)</a:t>
            </a:r>
          </a:p>
          <a:p>
            <a:r>
              <a:rPr lang="fr-FR" sz="2000" dirty="0"/>
              <a:t>A UTILISER systématiquement</a:t>
            </a:r>
          </a:p>
          <a:p>
            <a:r>
              <a:rPr lang="fr-FR" sz="2000" dirty="0"/>
              <a:t>Ne pas demander les user/</a:t>
            </a:r>
            <a:r>
              <a:rPr lang="fr-FR" sz="2000" dirty="0" err="1"/>
              <a:t>password</a:t>
            </a:r>
            <a:r>
              <a:rPr lang="fr-FR" sz="2000" dirty="0"/>
              <a:t> dans chaque application</a:t>
            </a:r>
          </a:p>
          <a:p>
            <a:r>
              <a:rPr lang="fr-FR" sz="2000" dirty="0"/>
              <a:t>Permet de proposer un </a:t>
            </a:r>
            <a:r>
              <a:rPr lang="fr-FR" sz="2000" dirty="0" err="1"/>
              <a:t>token</a:t>
            </a:r>
            <a:r>
              <a:rPr lang="fr-FR" sz="2000" dirty="0"/>
              <a:t> aux autres applications sans exposer les </a:t>
            </a:r>
            <a:r>
              <a:rPr lang="fr-FR" sz="2000" dirty="0" err="1"/>
              <a:t>ids</a:t>
            </a:r>
            <a:endParaRPr lang="fr-FR" sz="2000" dirty="0"/>
          </a:p>
          <a:p>
            <a:r>
              <a:rPr lang="fr-FR" sz="2000" dirty="0"/>
              <a:t>Plus complexe à coder, mais plus d'ouverture et de sécurité</a:t>
            </a:r>
          </a:p>
          <a:p>
            <a:r>
              <a:rPr lang="fr-FR" sz="2000" dirty="0"/>
              <a:t>Reset automatique de tous les </a:t>
            </a:r>
            <a:r>
              <a:rPr lang="fr-FR" sz="2000" dirty="0" err="1"/>
              <a:t>passwords</a:t>
            </a:r>
            <a:r>
              <a:rPr lang="fr-FR" sz="2000" dirty="0"/>
              <a:t> lors d'un changement de carte </a:t>
            </a:r>
            <a:r>
              <a:rPr lang="fr-FR" sz="2000" dirty="0" smtClean="0"/>
              <a:t>SIM</a:t>
            </a: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Gestion des </a:t>
            </a:r>
            <a:r>
              <a:rPr lang="fr-FR" smtClean="0"/>
              <a:t>comptes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800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dirty="0"/>
              <a:t>Par défaut, les activités et les services sont accessibles par toutes les applications</a:t>
            </a:r>
          </a:p>
          <a:p>
            <a:r>
              <a:rPr lang="fr-FR" sz="1800" dirty="0"/>
              <a:t>Risque d'attaque par manipulation des paramètres utilisés (SQL injection, XSS, CSRF, etc.)</a:t>
            </a:r>
          </a:p>
          <a:p>
            <a:r>
              <a:rPr lang="fr-FR" sz="1800" dirty="0"/>
              <a:t>Limiter l'exposition</a:t>
            </a:r>
          </a:p>
          <a:p>
            <a:pPr lvl="1"/>
            <a:r>
              <a:rPr lang="fr-FR" sz="1600" dirty="0" err="1"/>
              <a:t>android:exported</a:t>
            </a:r>
            <a:r>
              <a:rPr lang="fr-FR" sz="1600" dirty="0"/>
              <a:t>="false"</a:t>
            </a:r>
          </a:p>
          <a:p>
            <a:r>
              <a:rPr lang="fr-FR" sz="1800" dirty="0"/>
              <a:t>Sinon, vérifier les privilèges des appelants et qualifier</a:t>
            </a:r>
          </a:p>
          <a:p>
            <a:pPr lvl="1"/>
            <a:r>
              <a:rPr lang="fr-FR" sz="1600" dirty="0"/>
              <a:t>Pour les activités, les services et les </a:t>
            </a:r>
            <a:r>
              <a:rPr lang="fr-FR" sz="1600" dirty="0" err="1" smtClean="0"/>
              <a:t>broadcasts</a:t>
            </a:r>
            <a:endParaRPr lang="fr-FR" sz="1600" dirty="0" smtClean="0"/>
          </a:p>
          <a:p>
            <a:pPr lvl="1"/>
            <a:endParaRPr lang="fr-FR" sz="1600" dirty="0"/>
          </a:p>
          <a:p>
            <a:r>
              <a:rPr lang="fr-FR" sz="1800" dirty="0" smtClean="0"/>
              <a:t>Vulnérabilité Samsung </a:t>
            </a:r>
            <a:r>
              <a:rPr lang="fr-FR" sz="1800" dirty="0" err="1" smtClean="0"/>
              <a:t>Galaxy</a:t>
            </a:r>
            <a:r>
              <a:rPr lang="fr-FR" sz="1800" dirty="0" smtClean="0"/>
              <a:t> 3 à cause de la </a:t>
            </a:r>
            <a:r>
              <a:rPr lang="fr-FR" sz="1800" dirty="0" err="1" smtClean="0"/>
              <a:t>sur-couche</a:t>
            </a:r>
            <a:r>
              <a:rPr lang="fr-FR" sz="1800" dirty="0" smtClean="0"/>
              <a:t> constructeur</a:t>
            </a:r>
            <a:endParaRPr lang="fr-FR" sz="1800" dirty="0"/>
          </a:p>
          <a:p>
            <a:endParaRPr lang="fr-FR" sz="1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Exposition des </a:t>
            </a:r>
            <a:r>
              <a:rPr lang="fr-FR" smtClean="0"/>
              <a:t>services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576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dirty="0"/>
              <a:t>Pas de garantie que le </a:t>
            </a:r>
            <a:r>
              <a:rPr lang="fr-FR" sz="1800" dirty="0" err="1"/>
              <a:t>device</a:t>
            </a:r>
            <a:r>
              <a:rPr lang="fr-FR" sz="1800" dirty="0"/>
              <a:t> est chiffré</a:t>
            </a:r>
          </a:p>
          <a:p>
            <a:r>
              <a:rPr lang="fr-FR" sz="1800" dirty="0"/>
              <a:t>SQLite3 n'est pas chiffré (utilisé par </a:t>
            </a:r>
            <a:r>
              <a:rPr lang="fr-FR" sz="1800" dirty="0" err="1"/>
              <a:t>Webkit</a:t>
            </a:r>
            <a:r>
              <a:rPr lang="fr-FR" sz="1800" dirty="0"/>
              <a:t>)</a:t>
            </a:r>
          </a:p>
          <a:p>
            <a:r>
              <a:rPr lang="fr-FR" sz="1800" dirty="0"/>
              <a:t>Possibilité d'utiliser les algorithmes de chiffrement de l'API</a:t>
            </a:r>
          </a:p>
          <a:p>
            <a:r>
              <a:rPr lang="fr-FR" sz="1800" dirty="0"/>
              <a:t>Mais où placer la clef privée ou symétrique ?</a:t>
            </a:r>
          </a:p>
          <a:p>
            <a:pPr lvl="1"/>
            <a:r>
              <a:rPr lang="fr-FR" sz="1600" dirty="0"/>
              <a:t>Pas de solution fiable avant la version 4 (</a:t>
            </a:r>
            <a:r>
              <a:rPr lang="fr-FR" sz="1600" dirty="0" err="1"/>
              <a:t>Ice</a:t>
            </a:r>
            <a:r>
              <a:rPr lang="fr-FR" sz="1600" dirty="0"/>
              <a:t> </a:t>
            </a:r>
            <a:r>
              <a:rPr lang="fr-FR" sz="1600" dirty="0" err="1"/>
              <a:t>cream</a:t>
            </a:r>
            <a:r>
              <a:rPr lang="fr-FR" sz="1600" dirty="0"/>
              <a:t> sandwich)</a:t>
            </a:r>
          </a:p>
          <a:p>
            <a:r>
              <a:rPr lang="fr-FR" sz="1800" dirty="0"/>
              <a:t>Alternative : chiffrement avec clef mixe </a:t>
            </a:r>
            <a:r>
              <a:rPr lang="fr-FR" sz="1800" dirty="0" err="1"/>
              <a:t>local+réseau</a:t>
            </a:r>
            <a:r>
              <a:rPr lang="fr-FR" sz="1800" dirty="0"/>
              <a:t>.</a:t>
            </a:r>
          </a:p>
          <a:p>
            <a:pPr lvl="1"/>
            <a:r>
              <a:rPr lang="fr-FR" sz="1600" dirty="0"/>
              <a:t>Impossible d'accéder aux données sans réseau</a:t>
            </a:r>
          </a:p>
          <a:p>
            <a:r>
              <a:rPr lang="fr-FR" sz="1800" dirty="0"/>
              <a:t>Ne pas utiliser de secret applicatif car l'utilisateur peut toujours y avoir </a:t>
            </a:r>
            <a:r>
              <a:rPr lang="fr-FR" sz="1800" dirty="0" smtClean="0"/>
              <a:t>accès</a:t>
            </a:r>
          </a:p>
          <a:p>
            <a:pPr lvl="1"/>
            <a:r>
              <a:rPr lang="fr-FR" sz="1600" dirty="0" smtClean="0"/>
              <a:t>Un secret présent dans une application n’est pas un secret</a:t>
            </a:r>
            <a:endParaRPr lang="fr-FR" sz="1600" dirty="0"/>
          </a:p>
          <a:p>
            <a:r>
              <a:rPr lang="fr-FR" sz="1800" dirty="0"/>
              <a:t>Toujours chiffrer les communications réseaux et vérifier les certificats </a:t>
            </a:r>
            <a:r>
              <a:rPr lang="fr-FR" sz="1800" dirty="0" smtClean="0"/>
              <a:t>server (Impact </a:t>
            </a:r>
            <a:r>
              <a:rPr lang="fr-FR" sz="1800" dirty="0"/>
              <a:t>sur les perfs</a:t>
            </a:r>
            <a:r>
              <a:rPr lang="fr-FR" sz="1800" dirty="0" smtClean="0"/>
              <a:t>)</a:t>
            </a:r>
          </a:p>
          <a:p>
            <a:pPr lvl="1"/>
            <a:r>
              <a:rPr lang="fr-FR" sz="1600" dirty="0" smtClean="0"/>
              <a:t>Très peu d’application vérifient cela.</a:t>
            </a:r>
          </a:p>
          <a:p>
            <a:pPr lvl="1"/>
            <a:r>
              <a:rPr lang="fr-FR" sz="1600" dirty="0" smtClean="0"/>
              <a:t>Man in the middle facile</a:t>
            </a:r>
            <a:endParaRPr lang="fr-FR" sz="1600" dirty="0"/>
          </a:p>
          <a:p>
            <a:endParaRPr lang="fr-FR" sz="1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Chiffrement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04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dirty="0"/>
              <a:t>Vérifier tous les paramètres </a:t>
            </a:r>
            <a:r>
              <a:rPr lang="fr-FR" sz="2000" dirty="0" smtClean="0"/>
              <a:t>reçus</a:t>
            </a:r>
          </a:p>
          <a:p>
            <a:pPr lvl="1"/>
            <a:r>
              <a:rPr lang="fr-FR" sz="1800" dirty="0" smtClean="0"/>
              <a:t>Action, url, extra, requêtes, etc.</a:t>
            </a:r>
            <a:endParaRPr lang="fr-FR" sz="1800" dirty="0"/>
          </a:p>
          <a:p>
            <a:r>
              <a:rPr lang="fr-FR" sz="2000" dirty="0"/>
              <a:t>Interface utilisateur sécurisé</a:t>
            </a:r>
          </a:p>
          <a:p>
            <a:pPr lvl="1"/>
            <a:r>
              <a:rPr lang="fr-FR" sz="1800" dirty="0"/>
              <a:t>Secure </a:t>
            </a:r>
            <a:r>
              <a:rPr lang="fr-FR" sz="1800" dirty="0" err="1"/>
              <a:t>activity</a:t>
            </a:r>
            <a:r>
              <a:rPr lang="fr-FR" sz="1800" dirty="0"/>
              <a:t> (limite l'interface lors d'un toast)</a:t>
            </a:r>
          </a:p>
          <a:p>
            <a:r>
              <a:rPr lang="fr-FR" sz="2000" dirty="0"/>
              <a:t>Trace</a:t>
            </a:r>
          </a:p>
          <a:p>
            <a:pPr lvl="1"/>
            <a:r>
              <a:rPr lang="fr-FR" sz="1800" dirty="0"/>
              <a:t>Peuvent révéler des infos (un privilège permet </a:t>
            </a:r>
            <a:r>
              <a:rPr lang="fr-FR" sz="1800" dirty="0" smtClean="0"/>
              <a:t>d'y </a:t>
            </a:r>
            <a:r>
              <a:rPr lang="fr-FR" sz="1800" dirty="0"/>
              <a:t>avoir accès)</a:t>
            </a:r>
          </a:p>
          <a:p>
            <a:pPr lvl="1"/>
            <a:r>
              <a:rPr lang="fr-FR" sz="1800" dirty="0" err="1"/>
              <a:t>Adb</a:t>
            </a:r>
            <a:r>
              <a:rPr lang="fr-FR" sz="1800" dirty="0"/>
              <a:t> </a:t>
            </a:r>
            <a:r>
              <a:rPr lang="fr-FR" sz="1800" dirty="0" err="1"/>
              <a:t>logcat</a:t>
            </a:r>
            <a:r>
              <a:rPr lang="fr-FR" sz="1800" dirty="0"/>
              <a:t> (</a:t>
            </a:r>
            <a:r>
              <a:rPr lang="fr-FR" sz="1800" dirty="0" err="1"/>
              <a:t>event</a:t>
            </a:r>
            <a:r>
              <a:rPr lang="fr-FR" sz="1800" dirty="0"/>
              <a:t>, radio, main)</a:t>
            </a:r>
          </a:p>
          <a:p>
            <a:r>
              <a:rPr lang="fr-FR" sz="2000" dirty="0"/>
              <a:t>Isoler le domaine web utilisé pour les </a:t>
            </a:r>
            <a:r>
              <a:rPr lang="fr-FR" sz="2000" dirty="0" smtClean="0"/>
              <a:t>mobiles du domaine web classique</a:t>
            </a:r>
            <a:endParaRPr lang="fr-FR" sz="2000" dirty="0"/>
          </a:p>
          <a:p>
            <a:pPr marL="0" indent="0">
              <a:buNone/>
            </a:pP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Autres </a:t>
            </a:r>
            <a:r>
              <a:rPr lang="fr-FR" smtClean="0"/>
              <a:t>points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437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9" descr="trame.png"/>
          <p:cNvPicPr>
            <a:picLocks noChangeAspect="1"/>
          </p:cNvPicPr>
          <p:nvPr/>
        </p:nvPicPr>
        <p:blipFill rotWithShape="1">
          <a:blip r:embed="rId3"/>
          <a:srcRect l="2751" t="1286" r="2751" b="4259"/>
          <a:stretch/>
        </p:blipFill>
        <p:spPr bwMode="auto">
          <a:xfrm>
            <a:off x="1" y="615348"/>
            <a:ext cx="9148738" cy="58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space réservé pour une image  7"/>
          <p:cNvSpPr>
            <a:spLocks noGrp="1"/>
          </p:cNvSpPr>
          <p:nvPr>
            <p:ph type="pic" idx="1"/>
          </p:nvPr>
        </p:nvSpPr>
        <p:spPr>
          <a:xfrm>
            <a:off x="-16075" y="618889"/>
            <a:ext cx="9160075" cy="5845394"/>
          </a:xfrm>
        </p:spPr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0" y="3068960"/>
            <a:ext cx="6732240" cy="461665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252000" rIns="108000">
            <a:spAutoFit/>
          </a:bodyPr>
          <a:lstStyle/>
          <a:p>
            <a:r>
              <a:rPr lang="fr-FR" dirty="0" smtClean="0">
                <a:solidFill>
                  <a:srgbClr val="002458"/>
                </a:solidFill>
                <a:latin typeface="Arial" charset="0"/>
              </a:rPr>
              <a:t>Comment ajouter des permissions ?</a:t>
            </a:r>
            <a:endParaRPr lang="fr-FR" dirty="0">
              <a:solidFill>
                <a:srgbClr val="002458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12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dirty="0" smtClean="0"/>
              <a:t>Aucun </a:t>
            </a:r>
            <a:r>
              <a:rPr lang="fr-FR" sz="2000" dirty="0"/>
              <a:t>service </a:t>
            </a:r>
            <a:r>
              <a:rPr lang="fr-FR" sz="2000" dirty="0" smtClean="0"/>
              <a:t>ou </a:t>
            </a:r>
            <a:r>
              <a:rPr lang="fr-FR" sz="2000" dirty="0" err="1" smtClean="0"/>
              <a:t>devices</a:t>
            </a:r>
            <a:r>
              <a:rPr lang="fr-FR" sz="2000" dirty="0" smtClean="0"/>
              <a:t> critique </a:t>
            </a:r>
            <a:r>
              <a:rPr lang="fr-FR" sz="2000" dirty="0"/>
              <a:t>n'est directement accessible aux </a:t>
            </a:r>
            <a:r>
              <a:rPr lang="fr-FR" sz="2000" dirty="0" smtClean="0"/>
              <a:t>applications (/</a:t>
            </a:r>
            <a:r>
              <a:rPr lang="fr-FR" sz="2000" dirty="0" err="1" smtClean="0"/>
              <a:t>dev</a:t>
            </a:r>
            <a:r>
              <a:rPr lang="fr-FR" sz="2000" dirty="0" smtClean="0"/>
              <a:t> n’est pas accessible)</a:t>
            </a:r>
            <a:endParaRPr lang="fr-FR" sz="2000" dirty="0"/>
          </a:p>
          <a:p>
            <a:r>
              <a:rPr lang="fr-FR" sz="2000" dirty="0"/>
              <a:t>Les applications doivent communiquer avec le processus </a:t>
            </a:r>
            <a:r>
              <a:rPr lang="fr-FR" sz="2000" dirty="0" err="1"/>
              <a:t>system_app</a:t>
            </a:r>
            <a:endParaRPr lang="fr-FR" sz="2000" dirty="0"/>
          </a:p>
          <a:p>
            <a:r>
              <a:rPr lang="fr-FR" sz="2000" dirty="0"/>
              <a:t>Ce dernier vérifie les privilèges du processus appelant</a:t>
            </a:r>
          </a:p>
          <a:p>
            <a:r>
              <a:rPr lang="fr-FR" sz="2000" dirty="0"/>
              <a:t>Car le mécanisme Binder (AIDL) injecte l'UID et le </a:t>
            </a:r>
            <a:r>
              <a:rPr lang="fr-FR" sz="2000" dirty="0" smtClean="0"/>
              <a:t>PID </a:t>
            </a:r>
            <a:r>
              <a:rPr lang="fr-FR" sz="2000" dirty="0"/>
              <a:t>de </a:t>
            </a:r>
            <a:r>
              <a:rPr lang="fr-FR" sz="2000" dirty="0" smtClean="0"/>
              <a:t>l'appelant</a:t>
            </a:r>
          </a:p>
          <a:p>
            <a:r>
              <a:rPr lang="fr-FR" sz="2000" dirty="0"/>
              <a:t>Les permissions sont déclarées par les applications dans </a:t>
            </a:r>
            <a:r>
              <a:rPr lang="fr-FR" sz="2000" dirty="0" smtClean="0"/>
              <a:t>AndroidManifest.xml</a:t>
            </a: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</a:t>
            </a:r>
            <a:r>
              <a:rPr lang="fr-FR" dirty="0" smtClean="0"/>
              <a:t>sont vérifiées les </a:t>
            </a:r>
            <a:r>
              <a:rPr lang="fr-FR" dirty="0"/>
              <a:t>permissions </a:t>
            </a:r>
            <a:r>
              <a:rPr lang="fr-FR" dirty="0" smtClean="0"/>
              <a:t>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194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dirty="0" smtClean="0"/>
              <a:t>Une </a:t>
            </a:r>
            <a:r>
              <a:rPr lang="fr-FR" sz="2800" dirty="0"/>
              <a:t>application peut utiliser plusieurs processus</a:t>
            </a:r>
          </a:p>
          <a:p>
            <a:r>
              <a:rPr lang="fr-FR" sz="2800" dirty="0"/>
              <a:t>Plusieurs applications peuvent partager un même processus (si même signature et même nom de </a:t>
            </a:r>
            <a:r>
              <a:rPr lang="fr-FR" sz="2800" dirty="0" err="1"/>
              <a:t>process</a:t>
            </a:r>
            <a:r>
              <a:rPr lang="fr-FR" sz="2800" dirty="0" smtClean="0"/>
              <a:t>)</a:t>
            </a:r>
          </a:p>
          <a:p>
            <a:r>
              <a:rPr lang="fr-FR" sz="2800" dirty="0" smtClean="0"/>
              <a:t>Simple paramétrage pour distribuer les applications et les processus</a:t>
            </a:r>
          </a:p>
          <a:p>
            <a:r>
              <a:rPr lang="fr-FR" sz="2800" dirty="0" smtClean="0"/>
              <a:t>Il existe un mode « un seul processus pour l’OS »</a:t>
            </a:r>
            <a:endParaRPr lang="fr-FR" sz="2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Gestion des processus dans Android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89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/>
          <p:cNvSpPr txBox="1">
            <a:spLocks/>
          </p:cNvSpPr>
          <p:nvPr/>
        </p:nvSpPr>
        <p:spPr>
          <a:xfrm>
            <a:off x="602196" y="3162300"/>
            <a:ext cx="7939608" cy="5334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+mj-lt"/>
                <a:ea typeface="ＭＳ Ｐゴシック" pitchFamily="-104" charset="-128"/>
                <a:cs typeface="ＭＳ Ｐゴシック" pitchFamily="-104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2458"/>
                </a:solidFill>
                <a:latin typeface="Arial" pitchFamily="-104" charset="0"/>
                <a:ea typeface="ＭＳ Ｐゴシック" pitchFamily="-104" charset="-128"/>
                <a:cs typeface="ＭＳ Ｐゴシック" pitchFamily="-10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2458"/>
                </a:solidFill>
                <a:latin typeface="Arial" pitchFamily="-104" charset="0"/>
                <a:ea typeface="ＭＳ Ｐゴシック" pitchFamily="-104" charset="-128"/>
                <a:cs typeface="ＭＳ Ｐゴシック" pitchFamily="-10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2458"/>
                </a:solidFill>
                <a:latin typeface="Arial" pitchFamily="-104" charset="0"/>
                <a:ea typeface="ＭＳ Ｐゴシック" pitchFamily="-104" charset="-128"/>
                <a:cs typeface="ＭＳ Ｐゴシック" pitchFamily="-10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2458"/>
                </a:solidFill>
                <a:latin typeface="Arial" pitchFamily="-104" charset="0"/>
                <a:ea typeface="ＭＳ Ｐゴシック" pitchFamily="-104" charset="-128"/>
                <a:cs typeface="ＭＳ Ｐゴシック" pitchFamily="-104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2D60"/>
                </a:solidFill>
                <a:latin typeface="Arial" pitchFamily="-10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2D60"/>
                </a:solidFill>
                <a:latin typeface="Arial" pitchFamily="-10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2D60"/>
                </a:solidFill>
                <a:latin typeface="Arial" pitchFamily="-10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2D60"/>
                </a:solidFill>
                <a:latin typeface="Arial" pitchFamily="-104" charset="0"/>
              </a:defRPr>
            </a:lvl9pPr>
          </a:lstStyle>
          <a:p>
            <a:pPr algn="ctr"/>
            <a:r>
              <a:rPr lang="fr-FR" sz="2800" smtClean="0">
                <a:solidFill>
                  <a:schemeClr val="accent6"/>
                </a:solidFill>
              </a:rPr>
              <a:t>Et alors ?</a:t>
            </a:r>
            <a:endParaRPr lang="fr-FR" sz="280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97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dirty="0"/>
              <a:t>Conclusion :</a:t>
            </a:r>
          </a:p>
          <a:p>
            <a:pPr lvl="1"/>
            <a:r>
              <a:rPr lang="fr-FR" sz="1800" dirty="0"/>
              <a:t>Les permissions sont associées aux PROCESSUS et non aux </a:t>
            </a:r>
            <a:r>
              <a:rPr lang="fr-FR" sz="1800" dirty="0" smtClean="0"/>
              <a:t>applications</a:t>
            </a:r>
          </a:p>
          <a:p>
            <a:pPr lvl="2"/>
            <a:r>
              <a:rPr lang="fr-FR" sz="1600" dirty="0" smtClean="0"/>
              <a:t>Utilisation de l’UID (User id) et PID (</a:t>
            </a:r>
            <a:r>
              <a:rPr lang="fr-FR" sz="1600" dirty="0" err="1" smtClean="0"/>
              <a:t>Process</a:t>
            </a:r>
            <a:r>
              <a:rPr lang="fr-FR" sz="1600" dirty="0" smtClean="0"/>
              <a:t> ID) pour vérifier les privilèges</a:t>
            </a:r>
            <a:endParaRPr lang="fr-FR" sz="1600" dirty="0"/>
          </a:p>
          <a:p>
            <a:pPr lvl="1"/>
            <a:r>
              <a:rPr lang="fr-FR" sz="1800" dirty="0"/>
              <a:t>Possibilité d'ajouter une permission en ajoutant une application au processus !</a:t>
            </a:r>
          </a:p>
          <a:p>
            <a:pPr marL="0" indent="0">
              <a:buNone/>
            </a:pP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L’exploitation de la conception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71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85800" y="1268760"/>
            <a:ext cx="7772400" cy="4495800"/>
          </a:xfrm>
        </p:spPr>
        <p:txBody>
          <a:bodyPr/>
          <a:lstStyle/>
          <a:p>
            <a:r>
              <a:rPr lang="fr-FR" dirty="0"/>
              <a:t>L'application la plus petite du </a:t>
            </a:r>
            <a:r>
              <a:rPr lang="fr-FR" dirty="0" smtClean="0"/>
              <a:t>Play store</a:t>
            </a:r>
            <a:endParaRPr lang="fr-FR" dirty="0"/>
          </a:p>
          <a:p>
            <a:r>
              <a:rPr lang="fr-FR" dirty="0"/>
              <a:t>Aucune ligne de code</a:t>
            </a:r>
          </a:p>
          <a:p>
            <a:r>
              <a:rPr lang="fr-FR" dirty="0"/>
              <a:t>Juste un fichier </a:t>
            </a:r>
            <a:r>
              <a:rPr lang="fr-FR" dirty="0">
                <a:latin typeface="Courier New" pitchFamily="49" charset="0"/>
                <a:cs typeface="Courier New" pitchFamily="49" charset="0"/>
              </a:rPr>
              <a:t>AndroidManifest.xml</a:t>
            </a:r>
          </a:p>
          <a:p>
            <a:r>
              <a:rPr lang="fr-FR" dirty="0"/>
              <a:t>(et quelques icônes. Contraintes du </a:t>
            </a:r>
            <a:r>
              <a:rPr lang="fr-FR" dirty="0" err="1"/>
              <a:t>Market</a:t>
            </a:r>
            <a:r>
              <a:rPr lang="fr-FR" dirty="0"/>
              <a:t>)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Comment ajouter des permissions </a:t>
            </a:r>
            <a:r>
              <a:rPr lang="fr-FR" smtClean="0"/>
              <a:t>?</a:t>
            </a:r>
            <a:endParaRPr lang="fr-FR"/>
          </a:p>
        </p:txBody>
      </p:sp>
      <p:sp>
        <p:nvSpPr>
          <p:cNvPr id="4" name="Shape 321"/>
          <p:cNvSpPr txBox="1"/>
          <p:nvPr/>
        </p:nvSpPr>
        <p:spPr>
          <a:xfrm>
            <a:off x="1331640" y="3140968"/>
            <a:ext cx="7452440" cy="2836265"/>
          </a:xfrm>
          <a:prstGeom prst="rect">
            <a:avLst/>
          </a:prstGeom>
          <a:noFill/>
          <a:ln>
            <a:noFill/>
          </a:ln>
        </p:spPr>
        <p:txBody>
          <a:bodyPr wrap="square" lIns="0" tIns="4675" rIns="0" bIns="0" anchor="t" anchorCtr="0">
            <a:spAutoFit/>
          </a:bodyPr>
          <a:lstStyle/>
          <a:p>
            <a:pPr lvl="0" rtl="0">
              <a:buNone/>
            </a:pPr>
            <a:r>
              <a:rPr lang="x-none" sz="1400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&lt;?xml version="1.0" encoding="utf-8"?&gt;</a:t>
            </a:r>
          </a:p>
          <a:p>
            <a:pPr lvl="0" rtl="0">
              <a:buNone/>
            </a:pPr>
            <a:r>
              <a:rPr lang="x-none" sz="1400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&lt;manifest</a:t>
            </a:r>
          </a:p>
          <a:p>
            <a:pPr lvl="0" rtl="0">
              <a:buNone/>
            </a:pPr>
            <a:r>
              <a:rPr lang="x-none" sz="140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  </a:t>
            </a:r>
            <a:r>
              <a:rPr lang="x-none" sz="1400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xmlns:android="</a:t>
            </a:r>
            <a:r>
              <a:rPr lang="x-none" sz="1400" i="0" u="sng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  <a:hlinkClick r:id="rId2"/>
              </a:rPr>
              <a:t>http://schemas.android.com/apk/res/android</a:t>
            </a:r>
            <a:r>
              <a:rPr lang="x-none" sz="1400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"     </a:t>
            </a:r>
          </a:p>
          <a:p>
            <a:pPr lvl="0" rtl="0">
              <a:buNone/>
            </a:pPr>
            <a:r>
              <a:rPr lang="x-none" sz="140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  </a:t>
            </a:r>
            <a:r>
              <a:rPr lang="x-none" sz="1400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package="fr.prados.add.permission.sms"     </a:t>
            </a:r>
          </a:p>
          <a:p>
            <a:pPr lvl="0" rtl="0">
              <a:buNone/>
            </a:pPr>
            <a:r>
              <a:rPr lang="x-none" sz="140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  </a:t>
            </a:r>
            <a:r>
              <a:rPr lang="x-none" sz="1600" b="1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android:sharedUserId="fr.prados.add.permission"     </a:t>
            </a:r>
            <a:endParaRPr lang="x-none" sz="1400" b="1" i="0" u="none" strike="noStrike" cap="none" baseline="0">
              <a:solidFill>
                <a:schemeClr val="tx2"/>
              </a:solidFill>
              <a:latin typeface="Courier New" pitchFamily="49" charset="0"/>
              <a:ea typeface="Courier New"/>
              <a:cs typeface="Courier New" pitchFamily="49" charset="0"/>
              <a:sym typeface="Courier New"/>
            </a:endParaRPr>
          </a:p>
          <a:p>
            <a:pPr lvl="0" rtl="0">
              <a:buNone/>
            </a:pPr>
            <a:r>
              <a:rPr lang="x-none" sz="140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  </a:t>
            </a:r>
            <a:r>
              <a:rPr lang="x-none" sz="1400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android:versionCode="3"     </a:t>
            </a:r>
          </a:p>
          <a:p>
            <a:pPr lvl="0" rtl="0">
              <a:buNone/>
            </a:pPr>
            <a:r>
              <a:rPr lang="x-none" sz="140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  </a:t>
            </a:r>
            <a:r>
              <a:rPr lang="x-none" sz="1400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android:versionName="1.0" &gt;     </a:t>
            </a:r>
          </a:p>
          <a:p>
            <a:pPr lvl="0" rtl="0">
              <a:buNone/>
            </a:pPr>
            <a:r>
              <a:rPr lang="x-none" sz="140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  </a:t>
            </a:r>
            <a:r>
              <a:rPr lang="x-none" sz="1400" b="1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&lt;uses-sdk android:minSdkVersion="7" android:targetSdkVersion="7"  /&gt;</a:t>
            </a:r>
            <a:r>
              <a:rPr lang="x-none" sz="1400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     </a:t>
            </a:r>
          </a:p>
          <a:p>
            <a:pPr lvl="0" rtl="0">
              <a:buNone/>
            </a:pPr>
            <a:r>
              <a:rPr lang="x-none" sz="140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  </a:t>
            </a:r>
            <a:r>
              <a:rPr lang="x-none" sz="1400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&lt;uses-permission android:name="android.permission.SEND_SMS"/&gt;     </a:t>
            </a:r>
          </a:p>
          <a:p>
            <a:pPr lvl="0" rtl="0">
              <a:buNone/>
            </a:pPr>
            <a:r>
              <a:rPr lang="x-none" sz="140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  </a:t>
            </a:r>
            <a:r>
              <a:rPr lang="x-none" sz="1400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&lt;application          </a:t>
            </a:r>
          </a:p>
          <a:p>
            <a:pPr lvl="0" rtl="0">
              <a:buNone/>
            </a:pPr>
            <a:r>
              <a:rPr lang="x-none" sz="140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    </a:t>
            </a:r>
            <a:r>
              <a:rPr lang="x-none" sz="1400" b="1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android:hasCode="false"            </a:t>
            </a:r>
          </a:p>
          <a:p>
            <a:pPr lvl="0" rtl="0">
              <a:buNone/>
            </a:pPr>
            <a:r>
              <a:rPr lang="x-none" sz="1400" b="1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    </a:t>
            </a:r>
            <a:r>
              <a:rPr lang="x-none" sz="1400" b="1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android:process="fr.prados.add.permission"/&gt;</a:t>
            </a:r>
          </a:p>
          <a:p>
            <a:pPr>
              <a:buNone/>
            </a:pPr>
            <a:r>
              <a:rPr lang="x-none" sz="1400" i="0" u="none" strike="noStrike" cap="none" baseline="0">
                <a:solidFill>
                  <a:schemeClr val="tx2"/>
                </a:solidFill>
                <a:latin typeface="Courier New" pitchFamily="49" charset="0"/>
                <a:ea typeface="Courier New"/>
                <a:cs typeface="Courier New" pitchFamily="49" charset="0"/>
                <a:sym typeface="Courier New"/>
              </a:rPr>
              <a:t>&lt;/manifest&gt;</a:t>
            </a:r>
          </a:p>
        </p:txBody>
      </p:sp>
    </p:spTree>
    <p:extLst>
      <p:ext uri="{BB962C8B-B14F-4D97-AF65-F5344CB8AC3E}">
        <p14:creationId xmlns:p14="http://schemas.microsoft.com/office/powerpoint/2010/main" val="89147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/>
              <a:t>Deux possibilités pour ajouter la permission :</a:t>
            </a:r>
          </a:p>
          <a:p>
            <a:pPr lvl="1"/>
            <a:r>
              <a:rPr lang="fr-FR" sz="2000" dirty="0"/>
              <a:t>Si l'utilisateur accepte les applications hors </a:t>
            </a:r>
            <a:r>
              <a:rPr lang="fr-FR" sz="2000" dirty="0" err="1"/>
              <a:t>play</a:t>
            </a:r>
            <a:r>
              <a:rPr lang="fr-FR" sz="2000" dirty="0"/>
              <a:t> store :</a:t>
            </a:r>
          </a:p>
          <a:p>
            <a:pPr lvl="1"/>
            <a:r>
              <a:rPr lang="fr-FR" sz="2000" dirty="0"/>
              <a:t>Installation directe depuis un APK présent dans le répertoire </a:t>
            </a:r>
            <a:r>
              <a:rPr lang="fr-FR" sz="2000" dirty="0" err="1"/>
              <a:t>asset</a:t>
            </a:r>
            <a:endParaRPr lang="fr-FR" sz="2000" dirty="0"/>
          </a:p>
          <a:p>
            <a:pPr lvl="1"/>
            <a:r>
              <a:rPr lang="fr-FR" sz="2000" dirty="0" smtClean="0"/>
              <a:t>Sinon, déclencher </a:t>
            </a:r>
            <a:r>
              <a:rPr lang="fr-FR" sz="2000" dirty="0"/>
              <a:t>l'activité Play Store pour demander </a:t>
            </a:r>
            <a:r>
              <a:rPr lang="fr-FR" sz="2000" dirty="0" smtClean="0"/>
              <a:t>l'installation</a:t>
            </a: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Scénarios d’ajout de privilèges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927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Demo</a:t>
            </a:r>
            <a:endParaRPr lang="fr-FR" dirty="0"/>
          </a:p>
        </p:txBody>
      </p:sp>
      <p:sp>
        <p:nvSpPr>
          <p:cNvPr id="4" name="Shape 339"/>
          <p:cNvSpPr txBox="1"/>
          <p:nvPr/>
        </p:nvSpPr>
        <p:spPr>
          <a:xfrm>
            <a:off x="489500" y="1365316"/>
            <a:ext cx="8490003" cy="1095030"/>
          </a:xfrm>
          <a:prstGeom prst="rect">
            <a:avLst/>
          </a:prstGeom>
          <a:noFill/>
          <a:ln>
            <a:noFill/>
          </a:ln>
        </p:spPr>
        <p:txBody>
          <a:bodyPr lIns="0" tIns="4241" rIns="0" bIns="0" anchor="t" anchorCtr="0">
            <a:spAutoFit/>
          </a:bodyPr>
          <a:lstStyle/>
          <a:p>
            <a:pPr algn="ctr">
              <a:lnSpc>
                <a:spcPct val="98000"/>
              </a:lnSpc>
              <a:buSzPct val="25000"/>
            </a:pPr>
            <a:r>
              <a:rPr lang="x-none"/>
              <a:t>
</a:t>
            </a:r>
            <a:r>
              <a:rPr lang="x-none" sz="1600" b="1">
                <a:solidFill>
                  <a:srgbClr val="0066A2"/>
                </a:solidFill>
                <a:latin typeface="Arial"/>
                <a:ea typeface="Arial"/>
                <a:cs typeface="Arial"/>
                <a:sym typeface="Arial"/>
              </a:rPr>
              <a:t>DEMO</a:t>
            </a:r>
          </a:p>
          <a:p>
            <a:pPr algn="ctr">
              <a:lnSpc>
                <a:spcPct val="98000"/>
              </a:lnSpc>
              <a:buSzPct val="25000"/>
            </a:pPr>
            <a:r>
              <a:rPr lang="x-none" sz="1600" b="1">
                <a:solidFill>
                  <a:srgbClr val="0066A2"/>
                </a:solidFill>
                <a:latin typeface="Arial"/>
                <a:ea typeface="Arial"/>
                <a:cs typeface="Arial"/>
                <a:sym typeface="Arial"/>
              </a:rPr>
              <a:t>Http://goo.gl/aysRP</a:t>
            </a:r>
          </a:p>
          <a:p>
            <a:pPr algn="ctr"/>
            <a:endParaRPr lang="x-none" sz="1600" b="1">
              <a:solidFill>
                <a:srgbClr val="0066A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Shape 343"/>
          <p:cNvSpPr/>
          <p:nvPr/>
        </p:nvSpPr>
        <p:spPr>
          <a:xfrm>
            <a:off x="2768901" y="2278418"/>
            <a:ext cx="3931200" cy="387976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5995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fr-FR" sz="2400"/>
              <a:t>Le Play Store indique les privilèges déclarées, </a:t>
            </a:r>
            <a:r>
              <a:rPr lang="fr-FR" sz="2400" smtClean="0"/>
              <a:t>et </a:t>
            </a:r>
            <a:r>
              <a:rPr lang="fr-FR" sz="2400"/>
              <a:t>non les privilèges acquis </a:t>
            </a:r>
            <a:r>
              <a:rPr lang="fr-FR" sz="2400" smtClean="0"/>
              <a:t>!</a:t>
            </a:r>
            <a:endParaRPr lang="fr-FR" sz="240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Problème du Play store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631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Installation d'une application avec </a:t>
            </a:r>
            <a:r>
              <a:rPr lang="fr-FR" smtClean="0"/>
              <a:t>privilège</a:t>
            </a:r>
            <a:endParaRPr lang="fr-FR"/>
          </a:p>
        </p:txBody>
      </p:sp>
      <p:sp>
        <p:nvSpPr>
          <p:cNvPr id="6" name="Shape 363"/>
          <p:cNvSpPr/>
          <p:nvPr/>
        </p:nvSpPr>
        <p:spPr>
          <a:xfrm>
            <a:off x="1807200" y="1152121"/>
            <a:ext cx="5529600" cy="455375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67909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Installation d'une autre application sans </a:t>
            </a:r>
            <a:r>
              <a:rPr lang="fr-FR" smtClean="0"/>
              <a:t>privilège</a:t>
            </a:r>
            <a:endParaRPr lang="fr-FR"/>
          </a:p>
        </p:txBody>
      </p:sp>
      <p:sp>
        <p:nvSpPr>
          <p:cNvPr id="4" name="Shape 373"/>
          <p:cNvSpPr/>
          <p:nvPr/>
        </p:nvSpPr>
        <p:spPr>
          <a:xfrm>
            <a:off x="1807200" y="1152121"/>
            <a:ext cx="5529600" cy="455375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43011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Pourtant</a:t>
            </a:r>
            <a:r>
              <a:rPr lang="fr-FR" smtClean="0"/>
              <a:t>...</a:t>
            </a:r>
            <a:endParaRPr lang="fr-FR"/>
          </a:p>
        </p:txBody>
      </p:sp>
      <p:sp>
        <p:nvSpPr>
          <p:cNvPr id="4" name="Shape 383"/>
          <p:cNvSpPr/>
          <p:nvPr/>
        </p:nvSpPr>
        <p:spPr>
          <a:xfrm>
            <a:off x="1807200" y="1152121"/>
            <a:ext cx="5529600" cy="455375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78704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dirty="0"/>
              <a:t>Les permissions accordées à un processus sont l'union des permissions de chaque application</a:t>
            </a:r>
          </a:p>
          <a:p>
            <a:r>
              <a:rPr lang="fr-FR" sz="2000" dirty="0"/>
              <a:t>Il existe des permissions </a:t>
            </a:r>
            <a:r>
              <a:rPr lang="fr-FR" sz="2000" dirty="0" smtClean="0"/>
              <a:t>cachées</a:t>
            </a: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Unions des permissions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933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Détection des privilèges cachés :</a:t>
            </a:r>
          </a:p>
          <a:p>
            <a:r>
              <a:rPr lang="fr-FR"/>
              <a:t>Privilèges disponibles mais non déclarés dans le </a:t>
            </a:r>
            <a:r>
              <a:rPr lang="fr-FR" err="1"/>
              <a:t>manifest</a:t>
            </a:r>
            <a:endParaRPr lang="fr-FR"/>
          </a:p>
          <a:p>
            <a:pPr marL="0" indent="0" algn="ctr">
              <a:buNone/>
            </a:pPr>
            <a:r>
              <a:rPr lang="fr-FR"/>
              <a:t>http://</a:t>
            </a:r>
            <a:r>
              <a:rPr lang="fr-FR" smtClean="0"/>
              <a:t>goo.gl/v5GxC</a:t>
            </a:r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Comment ajouter des permissions </a:t>
            </a:r>
            <a:r>
              <a:rPr lang="fr-FR" smtClean="0"/>
              <a:t>?</a:t>
            </a:r>
            <a:endParaRPr lang="fr-FR"/>
          </a:p>
        </p:txBody>
      </p:sp>
      <p:sp>
        <p:nvSpPr>
          <p:cNvPr id="4" name="Shape 405"/>
          <p:cNvSpPr/>
          <p:nvPr/>
        </p:nvSpPr>
        <p:spPr>
          <a:xfrm>
            <a:off x="2675520" y="2348880"/>
            <a:ext cx="3792960" cy="375015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20711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Les </a:t>
            </a:r>
            <a:r>
              <a:rPr lang="fr-FR" smtClean="0"/>
              <a:t>sources</a:t>
            </a:r>
            <a:endParaRPr lang="fr-FR"/>
          </a:p>
        </p:txBody>
      </p:sp>
      <p:sp>
        <p:nvSpPr>
          <p:cNvPr id="4" name="Shape 413"/>
          <p:cNvSpPr txBox="1"/>
          <p:nvPr/>
        </p:nvSpPr>
        <p:spPr>
          <a:xfrm>
            <a:off x="489500" y="1730903"/>
            <a:ext cx="8490003" cy="742946"/>
          </a:xfrm>
          <a:prstGeom prst="rect">
            <a:avLst/>
          </a:prstGeom>
          <a:noFill/>
          <a:ln>
            <a:noFill/>
          </a:ln>
        </p:spPr>
        <p:txBody>
          <a:bodyPr lIns="0" tIns="4241" rIns="0" bIns="0" anchor="t" anchorCtr="0">
            <a:spAutoFit/>
          </a:bodyPr>
          <a:lstStyle/>
          <a:p>
            <a:pPr algn="ctr">
              <a:buSzPct val="25000"/>
            </a:pPr>
            <a:r>
              <a:rPr lang="x-none" sz="1600" b="1">
                <a:solidFill>
                  <a:srgbClr val="0066A2"/>
                </a:solidFill>
                <a:latin typeface="Arial"/>
                <a:ea typeface="Arial"/>
                <a:cs typeface="Arial"/>
                <a:sym typeface="Arial"/>
              </a:rPr>
              <a:t>http://goo.gl/GFpZr</a:t>
            </a:r>
          </a:p>
          <a:p>
            <a:endParaRPr lang="x-none" sz="1600" b="1">
              <a:solidFill>
                <a:srgbClr val="0066A2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x-none" sz="1600" b="1">
              <a:solidFill>
                <a:srgbClr val="0066A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Shape 417"/>
          <p:cNvSpPr/>
          <p:nvPr/>
        </p:nvSpPr>
        <p:spPr>
          <a:xfrm>
            <a:off x="2838022" y="2262648"/>
            <a:ext cx="3792960" cy="3836563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1035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Dans HS Linux </a:t>
            </a:r>
            <a:r>
              <a:rPr lang="fr-FR" err="1"/>
              <a:t>Mag</a:t>
            </a:r>
            <a:r>
              <a:rPr lang="fr-FR"/>
              <a:t> ( http://goo.gl/keMmy </a:t>
            </a:r>
            <a:r>
              <a:rPr lang="fr-FR" smtClean="0"/>
              <a:t>)</a:t>
            </a:r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Plus </a:t>
            </a:r>
            <a:r>
              <a:rPr lang="fr-FR" smtClean="0"/>
              <a:t>d'informations</a:t>
            </a:r>
            <a:endParaRPr lang="fr-FR"/>
          </a:p>
        </p:txBody>
      </p:sp>
      <p:sp>
        <p:nvSpPr>
          <p:cNvPr id="4" name="Shape 430"/>
          <p:cNvSpPr/>
          <p:nvPr/>
        </p:nvSpPr>
        <p:spPr>
          <a:xfrm>
            <a:off x="1045897" y="2244422"/>
            <a:ext cx="2964748" cy="384887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</p:sp>
      <p:sp>
        <p:nvSpPr>
          <p:cNvPr id="5" name="Shape 431"/>
          <p:cNvSpPr/>
          <p:nvPr/>
        </p:nvSpPr>
        <p:spPr>
          <a:xfrm>
            <a:off x="4572000" y="2131734"/>
            <a:ext cx="4114369" cy="410544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5281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fr-FR" sz="3200" dirty="0" smtClean="0"/>
              <a:t>pprados@octo.com</a:t>
            </a:r>
            <a:endParaRPr lang="fr-FR" sz="32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Contact</a:t>
            </a:r>
            <a:endParaRPr lang="fr-FR" dirty="0"/>
          </a:p>
        </p:txBody>
      </p:sp>
      <p:pic>
        <p:nvPicPr>
          <p:cNvPr id="2050" name="Picture 2" descr="C:\Users\pprados\Documents\Outils de com pour les consultants\PICTOs\Octos_\normal\OctoAtWork_Po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927630"/>
            <a:ext cx="2232248" cy="296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70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v secu android">
  <a:themeElements>
    <a:clrScheme name="Personnalisée 8">
      <a:dk1>
        <a:srgbClr val="FFFFFF"/>
      </a:dk1>
      <a:lt1>
        <a:srgbClr val="FFFFFF"/>
      </a:lt1>
      <a:dk2>
        <a:srgbClr val="000000"/>
      </a:dk2>
      <a:lt2>
        <a:srgbClr val="FFFFFF"/>
      </a:lt2>
      <a:accent1>
        <a:srgbClr val="00A2D8"/>
      </a:accent1>
      <a:accent2>
        <a:srgbClr val="FAB434"/>
      </a:accent2>
      <a:accent3>
        <a:srgbClr val="78B755"/>
      </a:accent3>
      <a:accent4>
        <a:srgbClr val="E63527"/>
      </a:accent4>
      <a:accent5>
        <a:srgbClr val="78C6C3"/>
      </a:accent5>
      <a:accent6>
        <a:srgbClr val="002458"/>
      </a:accent6>
      <a:hlink>
        <a:srgbClr val="000000"/>
      </a:hlink>
      <a:folHlink>
        <a:srgbClr val="808080"/>
      </a:folHlink>
    </a:clrScheme>
    <a:fontScheme name="Nouvelle pré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002458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0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04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Nv secu android</Template>
  <TotalTime>3221</TotalTime>
  <Words>816</Words>
  <Application>Microsoft Office PowerPoint</Application>
  <PresentationFormat>Affichage à l'écran (4:3)</PresentationFormat>
  <Paragraphs>179</Paragraphs>
  <Slides>30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1" baseType="lpstr">
      <vt:lpstr>Nv secu android</vt:lpstr>
      <vt:lpstr>Développement sécurisé sous Android</vt:lpstr>
      <vt:lpstr>CV</vt:lpstr>
      <vt:lpstr>Présentation PowerPoint</vt:lpstr>
      <vt:lpstr>Objectif du développement sécurisé</vt:lpstr>
      <vt:lpstr>Différents modèles de sécurités</vt:lpstr>
      <vt:lpstr>Sécurité sous Android</vt:lpstr>
      <vt:lpstr>Modèle des applications</vt:lpstr>
      <vt:lpstr>Authentification/habilitation</vt:lpstr>
      <vt:lpstr>Accès aux fichiers</vt:lpstr>
      <vt:lpstr>Gestion des comptes</vt:lpstr>
      <vt:lpstr>Exposition des services</vt:lpstr>
      <vt:lpstr>Chiffrement</vt:lpstr>
      <vt:lpstr>Autres points</vt:lpstr>
      <vt:lpstr>Présentation PowerPoint</vt:lpstr>
      <vt:lpstr>Comment sont vérifiées les permissions ?</vt:lpstr>
      <vt:lpstr>Gestion des processus dans Android</vt:lpstr>
      <vt:lpstr>Présentation PowerPoint</vt:lpstr>
      <vt:lpstr>L’exploitation de la conception</vt:lpstr>
      <vt:lpstr>Comment ajouter des permissions ?</vt:lpstr>
      <vt:lpstr>Scénarios d’ajout de privilèges</vt:lpstr>
      <vt:lpstr>Demo</vt:lpstr>
      <vt:lpstr>Problème du Play store</vt:lpstr>
      <vt:lpstr>Installation d'une application avec privilège</vt:lpstr>
      <vt:lpstr>Installation d'une autre application sans privilège</vt:lpstr>
      <vt:lpstr>Pourtant...</vt:lpstr>
      <vt:lpstr>Unions des permissions</vt:lpstr>
      <vt:lpstr>Comment ajouter des permissions ?</vt:lpstr>
      <vt:lpstr>Les sources</vt:lpstr>
      <vt:lpstr>Plus d'informations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Développement sécurisé sous Android</dc:title>
  <dc:creator>pprados</dc:creator>
  <cp:keywords>android;securité</cp:keywords>
  <cp:lastModifiedBy>pprados</cp:lastModifiedBy>
  <cp:revision>20</cp:revision>
  <cp:lastPrinted>2012-08-14T15:15:09Z</cp:lastPrinted>
  <dcterms:created xsi:type="dcterms:W3CDTF">2012-10-11T13:24:10Z</dcterms:created>
  <dcterms:modified xsi:type="dcterms:W3CDTF">2012-11-08T11:54:27Z</dcterms:modified>
</cp:coreProperties>
</file>