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258" r:id="rId4"/>
    <p:sldId id="273" r:id="rId5"/>
    <p:sldId id="274" r:id="rId6"/>
    <p:sldId id="260" r:id="rId7"/>
    <p:sldId id="259" r:id="rId8"/>
    <p:sldId id="261" r:id="rId9"/>
    <p:sldId id="262" r:id="rId10"/>
    <p:sldId id="263" r:id="rId11"/>
    <p:sldId id="265" r:id="rId12"/>
    <p:sldId id="266" r:id="rId13"/>
    <p:sldId id="264" r:id="rId14"/>
    <p:sldId id="267" r:id="rId15"/>
    <p:sldId id="268" r:id="rId16"/>
    <p:sldId id="269" r:id="rId17"/>
    <p:sldId id="270" r:id="rId18"/>
    <p:sldId id="275" r:id="rId19"/>
    <p:sldId id="277" r:id="rId20"/>
    <p:sldId id="271" r:id="rId21"/>
    <p:sldId id="276" r:id="rId22"/>
    <p:sldId id="279" r:id="rId23"/>
    <p:sldId id="278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272" r:id="rId47"/>
    <p:sldId id="282" r:id="rId4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12" autoAdjust="0"/>
  </p:normalViewPr>
  <p:slideViewPr>
    <p:cSldViewPr>
      <p:cViewPr varScale="1">
        <p:scale>
          <a:sx n="64" d="100"/>
          <a:sy n="64" d="100"/>
        </p:scale>
        <p:origin x="90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3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76EFE8-00BD-4E24-B49D-818B72DAE3A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6CE5BD61-1D53-4827-933A-8D84CDAEB9DA}">
      <dgm:prSet phldrT="[Texte]"/>
      <dgm:spPr/>
      <dgm:t>
        <a:bodyPr/>
        <a:lstStyle/>
        <a:p>
          <a:r>
            <a:rPr lang="fr-CA" dirty="0" err="1" smtClean="0"/>
            <a:t>ViewGroup</a:t>
          </a:r>
          <a:endParaRPr lang="fr-CA" dirty="0"/>
        </a:p>
      </dgm:t>
    </dgm:pt>
    <dgm:pt modelId="{B74EE1B0-558F-47B8-A13B-63766CF823EA}" type="parTrans" cxnId="{0D64C385-3C0D-49AB-92F6-1D5F325B8D8B}">
      <dgm:prSet/>
      <dgm:spPr/>
      <dgm:t>
        <a:bodyPr/>
        <a:lstStyle/>
        <a:p>
          <a:endParaRPr lang="fr-CA"/>
        </a:p>
      </dgm:t>
    </dgm:pt>
    <dgm:pt modelId="{EBA1CF5C-72C7-420A-B268-89CE7FD6372D}" type="sibTrans" cxnId="{0D64C385-3C0D-49AB-92F6-1D5F325B8D8B}">
      <dgm:prSet/>
      <dgm:spPr/>
      <dgm:t>
        <a:bodyPr/>
        <a:lstStyle/>
        <a:p>
          <a:endParaRPr lang="fr-CA"/>
        </a:p>
      </dgm:t>
    </dgm:pt>
    <dgm:pt modelId="{60C68E14-04CF-43E3-856E-E94BE86F30B1}">
      <dgm:prSet phldrT="[Texte]"/>
      <dgm:spPr/>
      <dgm:t>
        <a:bodyPr/>
        <a:lstStyle/>
        <a:p>
          <a:r>
            <a:rPr lang="fr-CA" dirty="0" err="1" smtClean="0"/>
            <a:t>ViewGroup</a:t>
          </a:r>
          <a:endParaRPr lang="fr-CA" dirty="0"/>
        </a:p>
      </dgm:t>
    </dgm:pt>
    <dgm:pt modelId="{75A96F1C-DAC9-4977-89F7-9780C59EDEF5}" type="parTrans" cxnId="{63C5A3FE-7F46-41CE-A231-B4A53AC1918B}">
      <dgm:prSet/>
      <dgm:spPr/>
      <dgm:t>
        <a:bodyPr/>
        <a:lstStyle/>
        <a:p>
          <a:endParaRPr lang="fr-CA"/>
        </a:p>
      </dgm:t>
    </dgm:pt>
    <dgm:pt modelId="{521AD26B-8E60-4896-A0A6-739BB56779A9}" type="sibTrans" cxnId="{63C5A3FE-7F46-41CE-A231-B4A53AC1918B}">
      <dgm:prSet/>
      <dgm:spPr/>
      <dgm:t>
        <a:bodyPr/>
        <a:lstStyle/>
        <a:p>
          <a:endParaRPr lang="fr-CA"/>
        </a:p>
      </dgm:t>
    </dgm:pt>
    <dgm:pt modelId="{504F79B3-1A80-4A5C-A8BA-D793D71AD09F}">
      <dgm:prSet phldrT="[Texte]"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9751FFEC-0605-4849-9D9D-FE5CB8DD5E87}" type="parTrans" cxnId="{9393421F-2436-4DEC-A76F-8C80106C7283}">
      <dgm:prSet/>
      <dgm:spPr/>
      <dgm:t>
        <a:bodyPr/>
        <a:lstStyle/>
        <a:p>
          <a:endParaRPr lang="fr-CA"/>
        </a:p>
      </dgm:t>
    </dgm:pt>
    <dgm:pt modelId="{6E4DFFC3-7AE5-427E-893B-F65DE950ACFA}" type="sibTrans" cxnId="{9393421F-2436-4DEC-A76F-8C80106C7283}">
      <dgm:prSet/>
      <dgm:spPr/>
      <dgm:t>
        <a:bodyPr/>
        <a:lstStyle/>
        <a:p>
          <a:endParaRPr lang="fr-CA"/>
        </a:p>
      </dgm:t>
    </dgm:pt>
    <dgm:pt modelId="{BC504714-CE2F-42E3-880F-FB2DDAD95E9D}">
      <dgm:prSet phldrT="[Texte]"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E3633D95-98E0-4C67-9183-BDFBB86B57F6}" type="parTrans" cxnId="{DD3F0F78-FDF6-4F36-B297-7009F185FA91}">
      <dgm:prSet/>
      <dgm:spPr/>
      <dgm:t>
        <a:bodyPr/>
        <a:lstStyle/>
        <a:p>
          <a:endParaRPr lang="fr-CA"/>
        </a:p>
      </dgm:t>
    </dgm:pt>
    <dgm:pt modelId="{EF42320D-FAE6-4E67-B714-0C753A5AAE66}" type="sibTrans" cxnId="{DD3F0F78-FDF6-4F36-B297-7009F185FA91}">
      <dgm:prSet/>
      <dgm:spPr/>
      <dgm:t>
        <a:bodyPr/>
        <a:lstStyle/>
        <a:p>
          <a:endParaRPr lang="fr-CA"/>
        </a:p>
      </dgm:t>
    </dgm:pt>
    <dgm:pt modelId="{9E1BF0CF-CEA6-4AB5-9806-1AE3428E1437}">
      <dgm:prSet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EF721F5D-0382-4F1C-89D9-4098F193EB2A}" type="parTrans" cxnId="{D54F12B8-E8A5-4EB2-AABC-7D9EB2906D4E}">
      <dgm:prSet/>
      <dgm:spPr/>
      <dgm:t>
        <a:bodyPr/>
        <a:lstStyle/>
        <a:p>
          <a:endParaRPr lang="fr-CA"/>
        </a:p>
      </dgm:t>
    </dgm:pt>
    <dgm:pt modelId="{0706F254-F42F-42DF-BAE7-8D304588DE13}" type="sibTrans" cxnId="{D54F12B8-E8A5-4EB2-AABC-7D9EB2906D4E}">
      <dgm:prSet/>
      <dgm:spPr/>
      <dgm:t>
        <a:bodyPr/>
        <a:lstStyle/>
        <a:p>
          <a:endParaRPr lang="fr-CA"/>
        </a:p>
      </dgm:t>
    </dgm:pt>
    <dgm:pt modelId="{D5B0FFD6-8FC3-4930-A5EA-186AE84C0D56}">
      <dgm:prSet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1E18D3CD-990D-49FE-8B3A-E3F176977341}" type="parTrans" cxnId="{E295088E-4091-44EB-910D-F73953B3E3B5}">
      <dgm:prSet/>
      <dgm:spPr/>
      <dgm:t>
        <a:bodyPr/>
        <a:lstStyle/>
        <a:p>
          <a:endParaRPr lang="fr-CA"/>
        </a:p>
      </dgm:t>
    </dgm:pt>
    <dgm:pt modelId="{2B329C30-8EEB-4A77-9D3F-903A75F350A5}" type="sibTrans" cxnId="{E295088E-4091-44EB-910D-F73953B3E3B5}">
      <dgm:prSet/>
      <dgm:spPr/>
      <dgm:t>
        <a:bodyPr/>
        <a:lstStyle/>
        <a:p>
          <a:endParaRPr lang="fr-CA"/>
        </a:p>
      </dgm:t>
    </dgm:pt>
    <dgm:pt modelId="{C3F6B3A4-1ED0-4A93-85B3-ED2BCE46B04C}">
      <dgm:prSet/>
      <dgm:spPr/>
      <dgm:t>
        <a:bodyPr/>
        <a:lstStyle/>
        <a:p>
          <a:r>
            <a:rPr lang="fr-CA" dirty="0" err="1" smtClean="0"/>
            <a:t>View</a:t>
          </a:r>
          <a:endParaRPr lang="fr-CA" dirty="0"/>
        </a:p>
      </dgm:t>
    </dgm:pt>
    <dgm:pt modelId="{FDF4E118-5DD5-46CB-8D4A-36D6FFC2097B}" type="parTrans" cxnId="{163BA3E5-2C0F-429A-94F4-EB961688ECA8}">
      <dgm:prSet/>
      <dgm:spPr/>
      <dgm:t>
        <a:bodyPr/>
        <a:lstStyle/>
        <a:p>
          <a:endParaRPr lang="fr-CA"/>
        </a:p>
      </dgm:t>
    </dgm:pt>
    <dgm:pt modelId="{EF9EE8BB-1733-42EB-8906-D6E5B168C63D}" type="sibTrans" cxnId="{163BA3E5-2C0F-429A-94F4-EB961688ECA8}">
      <dgm:prSet/>
      <dgm:spPr/>
      <dgm:t>
        <a:bodyPr/>
        <a:lstStyle/>
        <a:p>
          <a:endParaRPr lang="fr-CA"/>
        </a:p>
      </dgm:t>
    </dgm:pt>
    <dgm:pt modelId="{70AFFA37-8A41-462A-BC73-39C2A921CBF6}" type="pres">
      <dgm:prSet presAssocID="{6176EFE8-00BD-4E24-B49D-818B72DAE3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CA"/>
        </a:p>
      </dgm:t>
    </dgm:pt>
    <dgm:pt modelId="{3ABA77CC-9BB7-406E-AC7F-CF33668B4FA4}" type="pres">
      <dgm:prSet presAssocID="{6CE5BD61-1D53-4827-933A-8D84CDAEB9DA}" presName="hierRoot1" presStyleCnt="0">
        <dgm:presLayoutVars>
          <dgm:hierBranch val="init"/>
        </dgm:presLayoutVars>
      </dgm:prSet>
      <dgm:spPr/>
    </dgm:pt>
    <dgm:pt modelId="{51AA7B69-C614-4678-A51A-8765D75070BA}" type="pres">
      <dgm:prSet presAssocID="{6CE5BD61-1D53-4827-933A-8D84CDAEB9DA}" presName="rootComposite1" presStyleCnt="0"/>
      <dgm:spPr/>
    </dgm:pt>
    <dgm:pt modelId="{7A24C136-243C-457B-B474-9F5D30EFE406}" type="pres">
      <dgm:prSet presAssocID="{6CE5BD61-1D53-4827-933A-8D84CDAEB9D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AE9C5A3B-12EA-4DA3-BF93-6DA843756860}" type="pres">
      <dgm:prSet presAssocID="{6CE5BD61-1D53-4827-933A-8D84CDAEB9DA}" presName="rootConnector1" presStyleLbl="node1" presStyleIdx="0" presStyleCnt="0"/>
      <dgm:spPr/>
      <dgm:t>
        <a:bodyPr/>
        <a:lstStyle/>
        <a:p>
          <a:endParaRPr lang="fr-CA"/>
        </a:p>
      </dgm:t>
    </dgm:pt>
    <dgm:pt modelId="{5340F67D-3193-4EAA-B70C-1895186A03EB}" type="pres">
      <dgm:prSet presAssocID="{6CE5BD61-1D53-4827-933A-8D84CDAEB9DA}" presName="hierChild2" presStyleCnt="0"/>
      <dgm:spPr/>
    </dgm:pt>
    <dgm:pt modelId="{6588A924-38E6-4577-90FB-FB64C5257F1D}" type="pres">
      <dgm:prSet presAssocID="{75A96F1C-DAC9-4977-89F7-9780C59EDEF5}" presName="Name37" presStyleLbl="parChTrans1D2" presStyleIdx="0" presStyleCnt="3"/>
      <dgm:spPr/>
      <dgm:t>
        <a:bodyPr/>
        <a:lstStyle/>
        <a:p>
          <a:endParaRPr lang="fr-CA"/>
        </a:p>
      </dgm:t>
    </dgm:pt>
    <dgm:pt modelId="{A6A4A1BA-ECFB-4E88-9632-F4924CC32D07}" type="pres">
      <dgm:prSet presAssocID="{60C68E14-04CF-43E3-856E-E94BE86F30B1}" presName="hierRoot2" presStyleCnt="0">
        <dgm:presLayoutVars>
          <dgm:hierBranch/>
        </dgm:presLayoutVars>
      </dgm:prSet>
      <dgm:spPr/>
    </dgm:pt>
    <dgm:pt modelId="{87760EFC-F996-49AE-9EA3-8AAD62F5A2E8}" type="pres">
      <dgm:prSet presAssocID="{60C68E14-04CF-43E3-856E-E94BE86F30B1}" presName="rootComposite" presStyleCnt="0"/>
      <dgm:spPr/>
    </dgm:pt>
    <dgm:pt modelId="{0DD042D2-F78E-490B-88F2-FAA16F2BD622}" type="pres">
      <dgm:prSet presAssocID="{60C68E14-04CF-43E3-856E-E94BE86F30B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78928770-9317-4440-9257-450F7314AF39}" type="pres">
      <dgm:prSet presAssocID="{60C68E14-04CF-43E3-856E-E94BE86F30B1}" presName="rootConnector" presStyleLbl="node2" presStyleIdx="0" presStyleCnt="3"/>
      <dgm:spPr/>
      <dgm:t>
        <a:bodyPr/>
        <a:lstStyle/>
        <a:p>
          <a:endParaRPr lang="fr-CA"/>
        </a:p>
      </dgm:t>
    </dgm:pt>
    <dgm:pt modelId="{5D145ACC-7D93-4080-A093-1DD437E66421}" type="pres">
      <dgm:prSet presAssocID="{60C68E14-04CF-43E3-856E-E94BE86F30B1}" presName="hierChild4" presStyleCnt="0"/>
      <dgm:spPr/>
    </dgm:pt>
    <dgm:pt modelId="{C51E5E60-F30F-4399-8547-F45CBAF9D065}" type="pres">
      <dgm:prSet presAssocID="{EF721F5D-0382-4F1C-89D9-4098F193EB2A}" presName="Name35" presStyleLbl="parChTrans1D3" presStyleIdx="0" presStyleCnt="3"/>
      <dgm:spPr/>
      <dgm:t>
        <a:bodyPr/>
        <a:lstStyle/>
        <a:p>
          <a:endParaRPr lang="fr-CA"/>
        </a:p>
      </dgm:t>
    </dgm:pt>
    <dgm:pt modelId="{26BB8D0D-65D7-4163-A644-344B820E7D75}" type="pres">
      <dgm:prSet presAssocID="{9E1BF0CF-CEA6-4AB5-9806-1AE3428E1437}" presName="hierRoot2" presStyleCnt="0">
        <dgm:presLayoutVars>
          <dgm:hierBranch val="init"/>
        </dgm:presLayoutVars>
      </dgm:prSet>
      <dgm:spPr/>
    </dgm:pt>
    <dgm:pt modelId="{2E63BEB7-CD37-4398-963F-88FA6FBFBED4}" type="pres">
      <dgm:prSet presAssocID="{9E1BF0CF-CEA6-4AB5-9806-1AE3428E1437}" presName="rootComposite" presStyleCnt="0"/>
      <dgm:spPr/>
    </dgm:pt>
    <dgm:pt modelId="{3ED22A62-655B-4593-ABB3-03E117F20446}" type="pres">
      <dgm:prSet presAssocID="{9E1BF0CF-CEA6-4AB5-9806-1AE3428E1437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7F102816-4C85-4279-8370-9EDEFB9BF25E}" type="pres">
      <dgm:prSet presAssocID="{9E1BF0CF-CEA6-4AB5-9806-1AE3428E1437}" presName="rootConnector" presStyleLbl="node3" presStyleIdx="0" presStyleCnt="3"/>
      <dgm:spPr/>
      <dgm:t>
        <a:bodyPr/>
        <a:lstStyle/>
        <a:p>
          <a:endParaRPr lang="fr-CA"/>
        </a:p>
      </dgm:t>
    </dgm:pt>
    <dgm:pt modelId="{2F3617DE-1AAA-4ED8-80BB-EAEAD49B6DC8}" type="pres">
      <dgm:prSet presAssocID="{9E1BF0CF-CEA6-4AB5-9806-1AE3428E1437}" presName="hierChild4" presStyleCnt="0"/>
      <dgm:spPr/>
    </dgm:pt>
    <dgm:pt modelId="{4FA45492-1DCB-4114-9489-B76691D8D356}" type="pres">
      <dgm:prSet presAssocID="{9E1BF0CF-CEA6-4AB5-9806-1AE3428E1437}" presName="hierChild5" presStyleCnt="0"/>
      <dgm:spPr/>
    </dgm:pt>
    <dgm:pt modelId="{2C98F475-94F7-4375-92E4-7A1C30C93ACC}" type="pres">
      <dgm:prSet presAssocID="{1E18D3CD-990D-49FE-8B3A-E3F176977341}" presName="Name35" presStyleLbl="parChTrans1D3" presStyleIdx="1" presStyleCnt="3"/>
      <dgm:spPr/>
      <dgm:t>
        <a:bodyPr/>
        <a:lstStyle/>
        <a:p>
          <a:endParaRPr lang="fr-CA"/>
        </a:p>
      </dgm:t>
    </dgm:pt>
    <dgm:pt modelId="{8EED4044-6A83-4438-B8CB-BB4C3E978C21}" type="pres">
      <dgm:prSet presAssocID="{D5B0FFD6-8FC3-4930-A5EA-186AE84C0D56}" presName="hierRoot2" presStyleCnt="0">
        <dgm:presLayoutVars>
          <dgm:hierBranch val="init"/>
        </dgm:presLayoutVars>
      </dgm:prSet>
      <dgm:spPr/>
    </dgm:pt>
    <dgm:pt modelId="{CC19E792-6E37-4462-B26A-EDBC80E595E0}" type="pres">
      <dgm:prSet presAssocID="{D5B0FFD6-8FC3-4930-A5EA-186AE84C0D56}" presName="rootComposite" presStyleCnt="0"/>
      <dgm:spPr/>
    </dgm:pt>
    <dgm:pt modelId="{F58995AE-FCCD-4529-9935-4187258047D9}" type="pres">
      <dgm:prSet presAssocID="{D5B0FFD6-8FC3-4930-A5EA-186AE84C0D5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BBEDC09B-CEBD-4B71-A1F3-43005C839B4A}" type="pres">
      <dgm:prSet presAssocID="{D5B0FFD6-8FC3-4930-A5EA-186AE84C0D56}" presName="rootConnector" presStyleLbl="node3" presStyleIdx="1" presStyleCnt="3"/>
      <dgm:spPr/>
      <dgm:t>
        <a:bodyPr/>
        <a:lstStyle/>
        <a:p>
          <a:endParaRPr lang="fr-CA"/>
        </a:p>
      </dgm:t>
    </dgm:pt>
    <dgm:pt modelId="{803755E0-EC7B-49F4-AD79-D8C7BE2F6D44}" type="pres">
      <dgm:prSet presAssocID="{D5B0FFD6-8FC3-4930-A5EA-186AE84C0D56}" presName="hierChild4" presStyleCnt="0"/>
      <dgm:spPr/>
    </dgm:pt>
    <dgm:pt modelId="{40F42231-65F9-4CC2-853F-C72337B8FAE9}" type="pres">
      <dgm:prSet presAssocID="{D5B0FFD6-8FC3-4930-A5EA-186AE84C0D56}" presName="hierChild5" presStyleCnt="0"/>
      <dgm:spPr/>
    </dgm:pt>
    <dgm:pt modelId="{6C887890-97A6-40DD-9BE1-A8DA09166DD3}" type="pres">
      <dgm:prSet presAssocID="{FDF4E118-5DD5-46CB-8D4A-36D6FFC2097B}" presName="Name35" presStyleLbl="parChTrans1D3" presStyleIdx="2" presStyleCnt="3"/>
      <dgm:spPr/>
      <dgm:t>
        <a:bodyPr/>
        <a:lstStyle/>
        <a:p>
          <a:endParaRPr lang="fr-CA"/>
        </a:p>
      </dgm:t>
    </dgm:pt>
    <dgm:pt modelId="{23DFF808-E1EB-4169-902C-D83AC68F09F2}" type="pres">
      <dgm:prSet presAssocID="{C3F6B3A4-1ED0-4A93-85B3-ED2BCE46B04C}" presName="hierRoot2" presStyleCnt="0">
        <dgm:presLayoutVars>
          <dgm:hierBranch val="init"/>
        </dgm:presLayoutVars>
      </dgm:prSet>
      <dgm:spPr/>
    </dgm:pt>
    <dgm:pt modelId="{17922B69-B708-41A1-9443-C98F0C658923}" type="pres">
      <dgm:prSet presAssocID="{C3F6B3A4-1ED0-4A93-85B3-ED2BCE46B04C}" presName="rootComposite" presStyleCnt="0"/>
      <dgm:spPr/>
    </dgm:pt>
    <dgm:pt modelId="{3254E35A-F833-4E66-BBB5-6DB3B55DED95}" type="pres">
      <dgm:prSet presAssocID="{C3F6B3A4-1ED0-4A93-85B3-ED2BCE46B04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B6F54E7A-7507-4CB9-8421-E167216BF793}" type="pres">
      <dgm:prSet presAssocID="{C3F6B3A4-1ED0-4A93-85B3-ED2BCE46B04C}" presName="rootConnector" presStyleLbl="node3" presStyleIdx="2" presStyleCnt="3"/>
      <dgm:spPr/>
      <dgm:t>
        <a:bodyPr/>
        <a:lstStyle/>
        <a:p>
          <a:endParaRPr lang="fr-CA"/>
        </a:p>
      </dgm:t>
    </dgm:pt>
    <dgm:pt modelId="{CD7971C1-91C2-4C12-82BA-DE0F1D2466C7}" type="pres">
      <dgm:prSet presAssocID="{C3F6B3A4-1ED0-4A93-85B3-ED2BCE46B04C}" presName="hierChild4" presStyleCnt="0"/>
      <dgm:spPr/>
    </dgm:pt>
    <dgm:pt modelId="{5B29D316-5E32-4C96-8A59-B32E888BD8B0}" type="pres">
      <dgm:prSet presAssocID="{C3F6B3A4-1ED0-4A93-85B3-ED2BCE46B04C}" presName="hierChild5" presStyleCnt="0"/>
      <dgm:spPr/>
    </dgm:pt>
    <dgm:pt modelId="{71F45C10-52C9-4BAB-AD01-59DA842683D0}" type="pres">
      <dgm:prSet presAssocID="{60C68E14-04CF-43E3-856E-E94BE86F30B1}" presName="hierChild5" presStyleCnt="0"/>
      <dgm:spPr/>
    </dgm:pt>
    <dgm:pt modelId="{FE96F5F8-DA89-4390-A6E8-21EC990E6C6A}" type="pres">
      <dgm:prSet presAssocID="{9751FFEC-0605-4849-9D9D-FE5CB8DD5E87}" presName="Name37" presStyleLbl="parChTrans1D2" presStyleIdx="1" presStyleCnt="3"/>
      <dgm:spPr/>
      <dgm:t>
        <a:bodyPr/>
        <a:lstStyle/>
        <a:p>
          <a:endParaRPr lang="fr-CA"/>
        </a:p>
      </dgm:t>
    </dgm:pt>
    <dgm:pt modelId="{36517F87-FD89-4FD3-9F87-9FF7864B2905}" type="pres">
      <dgm:prSet presAssocID="{504F79B3-1A80-4A5C-A8BA-D793D71AD09F}" presName="hierRoot2" presStyleCnt="0">
        <dgm:presLayoutVars>
          <dgm:hierBranch val="init"/>
        </dgm:presLayoutVars>
      </dgm:prSet>
      <dgm:spPr/>
    </dgm:pt>
    <dgm:pt modelId="{FCBF70E9-4698-432B-9027-36F54CA3533C}" type="pres">
      <dgm:prSet presAssocID="{504F79B3-1A80-4A5C-A8BA-D793D71AD09F}" presName="rootComposite" presStyleCnt="0"/>
      <dgm:spPr/>
    </dgm:pt>
    <dgm:pt modelId="{6313C107-7660-4B65-8AD9-E4E5D6183AD2}" type="pres">
      <dgm:prSet presAssocID="{504F79B3-1A80-4A5C-A8BA-D793D71AD09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33236CF1-2B34-40F2-A8A4-A0A94EE4050C}" type="pres">
      <dgm:prSet presAssocID="{504F79B3-1A80-4A5C-A8BA-D793D71AD09F}" presName="rootConnector" presStyleLbl="node2" presStyleIdx="1" presStyleCnt="3"/>
      <dgm:spPr/>
      <dgm:t>
        <a:bodyPr/>
        <a:lstStyle/>
        <a:p>
          <a:endParaRPr lang="fr-CA"/>
        </a:p>
      </dgm:t>
    </dgm:pt>
    <dgm:pt modelId="{E9E0C0B0-6443-4391-85F7-E3A44AFAD6F2}" type="pres">
      <dgm:prSet presAssocID="{504F79B3-1A80-4A5C-A8BA-D793D71AD09F}" presName="hierChild4" presStyleCnt="0"/>
      <dgm:spPr/>
    </dgm:pt>
    <dgm:pt modelId="{346C59F4-97B1-42F0-91C2-9E1E9BFD6DF1}" type="pres">
      <dgm:prSet presAssocID="{504F79B3-1A80-4A5C-A8BA-D793D71AD09F}" presName="hierChild5" presStyleCnt="0"/>
      <dgm:spPr/>
    </dgm:pt>
    <dgm:pt modelId="{66109DFE-BDC1-4B7C-B90F-D150023B29A3}" type="pres">
      <dgm:prSet presAssocID="{E3633D95-98E0-4C67-9183-BDFBB86B57F6}" presName="Name37" presStyleLbl="parChTrans1D2" presStyleIdx="2" presStyleCnt="3"/>
      <dgm:spPr/>
      <dgm:t>
        <a:bodyPr/>
        <a:lstStyle/>
        <a:p>
          <a:endParaRPr lang="fr-CA"/>
        </a:p>
      </dgm:t>
    </dgm:pt>
    <dgm:pt modelId="{C9E3705D-8612-449A-962C-DDC68A9074B0}" type="pres">
      <dgm:prSet presAssocID="{BC504714-CE2F-42E3-880F-FB2DDAD95E9D}" presName="hierRoot2" presStyleCnt="0">
        <dgm:presLayoutVars>
          <dgm:hierBranch val="init"/>
        </dgm:presLayoutVars>
      </dgm:prSet>
      <dgm:spPr/>
    </dgm:pt>
    <dgm:pt modelId="{3505AF12-92F8-497C-A576-B89047346E8E}" type="pres">
      <dgm:prSet presAssocID="{BC504714-CE2F-42E3-880F-FB2DDAD95E9D}" presName="rootComposite" presStyleCnt="0"/>
      <dgm:spPr/>
    </dgm:pt>
    <dgm:pt modelId="{67BE7BEB-8083-4923-A907-061267055A34}" type="pres">
      <dgm:prSet presAssocID="{BC504714-CE2F-42E3-880F-FB2DDAD95E9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9CBBD8C8-D0DD-4BC7-BD0A-C44C851194AF}" type="pres">
      <dgm:prSet presAssocID="{BC504714-CE2F-42E3-880F-FB2DDAD95E9D}" presName="rootConnector" presStyleLbl="node2" presStyleIdx="2" presStyleCnt="3"/>
      <dgm:spPr/>
      <dgm:t>
        <a:bodyPr/>
        <a:lstStyle/>
        <a:p>
          <a:endParaRPr lang="fr-CA"/>
        </a:p>
      </dgm:t>
    </dgm:pt>
    <dgm:pt modelId="{86CD3008-2339-4E0F-BC80-54B031D598E9}" type="pres">
      <dgm:prSet presAssocID="{BC504714-CE2F-42E3-880F-FB2DDAD95E9D}" presName="hierChild4" presStyleCnt="0"/>
      <dgm:spPr/>
    </dgm:pt>
    <dgm:pt modelId="{F5DCF8C8-F072-45A6-BA1B-A35D7B23B23D}" type="pres">
      <dgm:prSet presAssocID="{BC504714-CE2F-42E3-880F-FB2DDAD95E9D}" presName="hierChild5" presStyleCnt="0"/>
      <dgm:spPr/>
    </dgm:pt>
    <dgm:pt modelId="{66A15962-FFB9-4D05-9E53-1E65B2697483}" type="pres">
      <dgm:prSet presAssocID="{6CE5BD61-1D53-4827-933A-8D84CDAEB9DA}" presName="hierChild3" presStyleCnt="0"/>
      <dgm:spPr/>
    </dgm:pt>
  </dgm:ptLst>
  <dgm:cxnLst>
    <dgm:cxn modelId="{0E223992-F652-47A8-BB23-BBF96597EF00}" type="presOf" srcId="{1E18D3CD-990D-49FE-8B3A-E3F176977341}" destId="{2C98F475-94F7-4375-92E4-7A1C30C93ACC}" srcOrd="0" destOrd="0" presId="urn:microsoft.com/office/officeart/2005/8/layout/orgChart1"/>
    <dgm:cxn modelId="{8147E393-8431-438A-8ABA-CD3ECA7303E8}" type="presOf" srcId="{60C68E14-04CF-43E3-856E-E94BE86F30B1}" destId="{0DD042D2-F78E-490B-88F2-FAA16F2BD622}" srcOrd="0" destOrd="0" presId="urn:microsoft.com/office/officeart/2005/8/layout/orgChart1"/>
    <dgm:cxn modelId="{1C1F97EA-F89B-4FE7-B64D-F350C12A3585}" type="presOf" srcId="{6CE5BD61-1D53-4827-933A-8D84CDAEB9DA}" destId="{AE9C5A3B-12EA-4DA3-BF93-6DA843756860}" srcOrd="1" destOrd="0" presId="urn:microsoft.com/office/officeart/2005/8/layout/orgChart1"/>
    <dgm:cxn modelId="{E3577B10-5FC1-43C2-B207-DF8A661722C8}" type="presOf" srcId="{9E1BF0CF-CEA6-4AB5-9806-1AE3428E1437}" destId="{3ED22A62-655B-4593-ABB3-03E117F20446}" srcOrd="0" destOrd="0" presId="urn:microsoft.com/office/officeart/2005/8/layout/orgChart1"/>
    <dgm:cxn modelId="{9393421F-2436-4DEC-A76F-8C80106C7283}" srcId="{6CE5BD61-1D53-4827-933A-8D84CDAEB9DA}" destId="{504F79B3-1A80-4A5C-A8BA-D793D71AD09F}" srcOrd="1" destOrd="0" parTransId="{9751FFEC-0605-4849-9D9D-FE5CB8DD5E87}" sibTransId="{6E4DFFC3-7AE5-427E-893B-F65DE950ACFA}"/>
    <dgm:cxn modelId="{3660E08D-E46B-40F3-A7BF-4760D1DAB971}" type="presOf" srcId="{75A96F1C-DAC9-4977-89F7-9780C59EDEF5}" destId="{6588A924-38E6-4577-90FB-FB64C5257F1D}" srcOrd="0" destOrd="0" presId="urn:microsoft.com/office/officeart/2005/8/layout/orgChart1"/>
    <dgm:cxn modelId="{75002F4B-F6AA-4C52-BE47-9FB193B8F03E}" type="presOf" srcId="{504F79B3-1A80-4A5C-A8BA-D793D71AD09F}" destId="{6313C107-7660-4B65-8AD9-E4E5D6183AD2}" srcOrd="0" destOrd="0" presId="urn:microsoft.com/office/officeart/2005/8/layout/orgChart1"/>
    <dgm:cxn modelId="{AEC224F8-9C4C-43FF-AD4E-81B5F95284A7}" type="presOf" srcId="{C3F6B3A4-1ED0-4A93-85B3-ED2BCE46B04C}" destId="{3254E35A-F833-4E66-BBB5-6DB3B55DED95}" srcOrd="0" destOrd="0" presId="urn:microsoft.com/office/officeart/2005/8/layout/orgChart1"/>
    <dgm:cxn modelId="{429887FC-FDD8-40A2-87A0-B3BF3B71EE49}" type="presOf" srcId="{60C68E14-04CF-43E3-856E-E94BE86F30B1}" destId="{78928770-9317-4440-9257-450F7314AF39}" srcOrd="1" destOrd="0" presId="urn:microsoft.com/office/officeart/2005/8/layout/orgChart1"/>
    <dgm:cxn modelId="{824AEF0E-5FFF-4E16-A83F-B8F9F0A5433D}" type="presOf" srcId="{D5B0FFD6-8FC3-4930-A5EA-186AE84C0D56}" destId="{F58995AE-FCCD-4529-9935-4187258047D9}" srcOrd="0" destOrd="0" presId="urn:microsoft.com/office/officeart/2005/8/layout/orgChart1"/>
    <dgm:cxn modelId="{A7535641-35BE-4DE1-8E8B-37201C1A2DE1}" type="presOf" srcId="{D5B0FFD6-8FC3-4930-A5EA-186AE84C0D56}" destId="{BBEDC09B-CEBD-4B71-A1F3-43005C839B4A}" srcOrd="1" destOrd="0" presId="urn:microsoft.com/office/officeart/2005/8/layout/orgChart1"/>
    <dgm:cxn modelId="{B7158415-B007-40B6-9B18-64FABF4A1A69}" type="presOf" srcId="{504F79B3-1A80-4A5C-A8BA-D793D71AD09F}" destId="{33236CF1-2B34-40F2-A8A4-A0A94EE4050C}" srcOrd="1" destOrd="0" presId="urn:microsoft.com/office/officeart/2005/8/layout/orgChart1"/>
    <dgm:cxn modelId="{8BB7E88D-4F80-49B5-8E5C-37860B49B422}" type="presOf" srcId="{6176EFE8-00BD-4E24-B49D-818B72DAE3A8}" destId="{70AFFA37-8A41-462A-BC73-39C2A921CBF6}" srcOrd="0" destOrd="0" presId="urn:microsoft.com/office/officeart/2005/8/layout/orgChart1"/>
    <dgm:cxn modelId="{C56CEE3D-3E14-4498-9066-9C4197D6496D}" type="presOf" srcId="{9751FFEC-0605-4849-9D9D-FE5CB8DD5E87}" destId="{FE96F5F8-DA89-4390-A6E8-21EC990E6C6A}" srcOrd="0" destOrd="0" presId="urn:microsoft.com/office/officeart/2005/8/layout/orgChart1"/>
    <dgm:cxn modelId="{DD3F0F78-FDF6-4F36-B297-7009F185FA91}" srcId="{6CE5BD61-1D53-4827-933A-8D84CDAEB9DA}" destId="{BC504714-CE2F-42E3-880F-FB2DDAD95E9D}" srcOrd="2" destOrd="0" parTransId="{E3633D95-98E0-4C67-9183-BDFBB86B57F6}" sibTransId="{EF42320D-FAE6-4E67-B714-0C753A5AAE66}"/>
    <dgm:cxn modelId="{007A1F74-E88F-4495-9630-2083A2335565}" type="presOf" srcId="{C3F6B3A4-1ED0-4A93-85B3-ED2BCE46B04C}" destId="{B6F54E7A-7507-4CB9-8421-E167216BF793}" srcOrd="1" destOrd="0" presId="urn:microsoft.com/office/officeart/2005/8/layout/orgChart1"/>
    <dgm:cxn modelId="{94C406E0-3E9D-48E0-978B-985C80CE037B}" type="presOf" srcId="{9E1BF0CF-CEA6-4AB5-9806-1AE3428E1437}" destId="{7F102816-4C85-4279-8370-9EDEFB9BF25E}" srcOrd="1" destOrd="0" presId="urn:microsoft.com/office/officeart/2005/8/layout/orgChart1"/>
    <dgm:cxn modelId="{0C339668-F048-4A50-8C4C-FFAD33059AAF}" type="presOf" srcId="{EF721F5D-0382-4F1C-89D9-4098F193EB2A}" destId="{C51E5E60-F30F-4399-8547-F45CBAF9D065}" srcOrd="0" destOrd="0" presId="urn:microsoft.com/office/officeart/2005/8/layout/orgChart1"/>
    <dgm:cxn modelId="{CFC7FD9E-613A-44E0-99BE-BD6C2CB5226F}" type="presOf" srcId="{FDF4E118-5DD5-46CB-8D4A-36D6FFC2097B}" destId="{6C887890-97A6-40DD-9BE1-A8DA09166DD3}" srcOrd="0" destOrd="0" presId="urn:microsoft.com/office/officeart/2005/8/layout/orgChart1"/>
    <dgm:cxn modelId="{0ECF1D63-2A93-49F9-9B20-F3FE033B837C}" type="presOf" srcId="{BC504714-CE2F-42E3-880F-FB2DDAD95E9D}" destId="{67BE7BEB-8083-4923-A907-061267055A34}" srcOrd="0" destOrd="0" presId="urn:microsoft.com/office/officeart/2005/8/layout/orgChart1"/>
    <dgm:cxn modelId="{7101C37D-9E76-4E72-9D13-E73CACF15138}" type="presOf" srcId="{E3633D95-98E0-4C67-9183-BDFBB86B57F6}" destId="{66109DFE-BDC1-4B7C-B90F-D150023B29A3}" srcOrd="0" destOrd="0" presId="urn:microsoft.com/office/officeart/2005/8/layout/orgChart1"/>
    <dgm:cxn modelId="{0D64C385-3C0D-49AB-92F6-1D5F325B8D8B}" srcId="{6176EFE8-00BD-4E24-B49D-818B72DAE3A8}" destId="{6CE5BD61-1D53-4827-933A-8D84CDAEB9DA}" srcOrd="0" destOrd="0" parTransId="{B74EE1B0-558F-47B8-A13B-63766CF823EA}" sibTransId="{EBA1CF5C-72C7-420A-B268-89CE7FD6372D}"/>
    <dgm:cxn modelId="{D54F12B8-E8A5-4EB2-AABC-7D9EB2906D4E}" srcId="{60C68E14-04CF-43E3-856E-E94BE86F30B1}" destId="{9E1BF0CF-CEA6-4AB5-9806-1AE3428E1437}" srcOrd="0" destOrd="0" parTransId="{EF721F5D-0382-4F1C-89D9-4098F193EB2A}" sibTransId="{0706F254-F42F-42DF-BAE7-8D304588DE13}"/>
    <dgm:cxn modelId="{9CDC573F-4659-4719-A8A1-996B6E8D1FCF}" type="presOf" srcId="{6CE5BD61-1D53-4827-933A-8D84CDAEB9DA}" destId="{7A24C136-243C-457B-B474-9F5D30EFE406}" srcOrd="0" destOrd="0" presId="urn:microsoft.com/office/officeart/2005/8/layout/orgChart1"/>
    <dgm:cxn modelId="{63C5A3FE-7F46-41CE-A231-B4A53AC1918B}" srcId="{6CE5BD61-1D53-4827-933A-8D84CDAEB9DA}" destId="{60C68E14-04CF-43E3-856E-E94BE86F30B1}" srcOrd="0" destOrd="0" parTransId="{75A96F1C-DAC9-4977-89F7-9780C59EDEF5}" sibTransId="{521AD26B-8E60-4896-A0A6-739BB56779A9}"/>
    <dgm:cxn modelId="{D2BB43F3-EEAB-4A2B-8FD7-24B660E99708}" type="presOf" srcId="{BC504714-CE2F-42E3-880F-FB2DDAD95E9D}" destId="{9CBBD8C8-D0DD-4BC7-BD0A-C44C851194AF}" srcOrd="1" destOrd="0" presId="urn:microsoft.com/office/officeart/2005/8/layout/orgChart1"/>
    <dgm:cxn modelId="{E295088E-4091-44EB-910D-F73953B3E3B5}" srcId="{60C68E14-04CF-43E3-856E-E94BE86F30B1}" destId="{D5B0FFD6-8FC3-4930-A5EA-186AE84C0D56}" srcOrd="1" destOrd="0" parTransId="{1E18D3CD-990D-49FE-8B3A-E3F176977341}" sibTransId="{2B329C30-8EEB-4A77-9D3F-903A75F350A5}"/>
    <dgm:cxn modelId="{163BA3E5-2C0F-429A-94F4-EB961688ECA8}" srcId="{60C68E14-04CF-43E3-856E-E94BE86F30B1}" destId="{C3F6B3A4-1ED0-4A93-85B3-ED2BCE46B04C}" srcOrd="2" destOrd="0" parTransId="{FDF4E118-5DD5-46CB-8D4A-36D6FFC2097B}" sibTransId="{EF9EE8BB-1733-42EB-8906-D6E5B168C63D}"/>
    <dgm:cxn modelId="{B1FC1861-F0F4-446C-860B-956FC4A11FCD}" type="presParOf" srcId="{70AFFA37-8A41-462A-BC73-39C2A921CBF6}" destId="{3ABA77CC-9BB7-406E-AC7F-CF33668B4FA4}" srcOrd="0" destOrd="0" presId="urn:microsoft.com/office/officeart/2005/8/layout/orgChart1"/>
    <dgm:cxn modelId="{54EA0571-95A9-4A4E-B0D8-D344484BC3D6}" type="presParOf" srcId="{3ABA77CC-9BB7-406E-AC7F-CF33668B4FA4}" destId="{51AA7B69-C614-4678-A51A-8765D75070BA}" srcOrd="0" destOrd="0" presId="urn:microsoft.com/office/officeart/2005/8/layout/orgChart1"/>
    <dgm:cxn modelId="{86CED9B2-1716-46D4-AA82-485DC3A34F2E}" type="presParOf" srcId="{51AA7B69-C614-4678-A51A-8765D75070BA}" destId="{7A24C136-243C-457B-B474-9F5D30EFE406}" srcOrd="0" destOrd="0" presId="urn:microsoft.com/office/officeart/2005/8/layout/orgChart1"/>
    <dgm:cxn modelId="{5D09E2CE-0E1B-4F27-9342-F6C530EAA7B0}" type="presParOf" srcId="{51AA7B69-C614-4678-A51A-8765D75070BA}" destId="{AE9C5A3B-12EA-4DA3-BF93-6DA843756860}" srcOrd="1" destOrd="0" presId="urn:microsoft.com/office/officeart/2005/8/layout/orgChart1"/>
    <dgm:cxn modelId="{5E96FB7A-A908-4913-A59F-8A19912B5F0A}" type="presParOf" srcId="{3ABA77CC-9BB7-406E-AC7F-CF33668B4FA4}" destId="{5340F67D-3193-4EAA-B70C-1895186A03EB}" srcOrd="1" destOrd="0" presId="urn:microsoft.com/office/officeart/2005/8/layout/orgChart1"/>
    <dgm:cxn modelId="{D75B4F9D-2684-46CD-BB77-9FB8B2D1732B}" type="presParOf" srcId="{5340F67D-3193-4EAA-B70C-1895186A03EB}" destId="{6588A924-38E6-4577-90FB-FB64C5257F1D}" srcOrd="0" destOrd="0" presId="urn:microsoft.com/office/officeart/2005/8/layout/orgChart1"/>
    <dgm:cxn modelId="{CB85F02C-8DA4-4438-A659-96367FDC2056}" type="presParOf" srcId="{5340F67D-3193-4EAA-B70C-1895186A03EB}" destId="{A6A4A1BA-ECFB-4E88-9632-F4924CC32D07}" srcOrd="1" destOrd="0" presId="urn:microsoft.com/office/officeart/2005/8/layout/orgChart1"/>
    <dgm:cxn modelId="{BAB256FC-DEEA-4A39-BE4A-8F7D1E36BAEA}" type="presParOf" srcId="{A6A4A1BA-ECFB-4E88-9632-F4924CC32D07}" destId="{87760EFC-F996-49AE-9EA3-8AAD62F5A2E8}" srcOrd="0" destOrd="0" presId="urn:microsoft.com/office/officeart/2005/8/layout/orgChart1"/>
    <dgm:cxn modelId="{11419850-CE7E-4465-A252-4DD1976D5B0D}" type="presParOf" srcId="{87760EFC-F996-49AE-9EA3-8AAD62F5A2E8}" destId="{0DD042D2-F78E-490B-88F2-FAA16F2BD622}" srcOrd="0" destOrd="0" presId="urn:microsoft.com/office/officeart/2005/8/layout/orgChart1"/>
    <dgm:cxn modelId="{C36C2AA2-3B0A-4587-87F2-8CA24C5343F2}" type="presParOf" srcId="{87760EFC-F996-49AE-9EA3-8AAD62F5A2E8}" destId="{78928770-9317-4440-9257-450F7314AF39}" srcOrd="1" destOrd="0" presId="urn:microsoft.com/office/officeart/2005/8/layout/orgChart1"/>
    <dgm:cxn modelId="{7D151782-322C-4EA6-BB52-E47E275F94D8}" type="presParOf" srcId="{A6A4A1BA-ECFB-4E88-9632-F4924CC32D07}" destId="{5D145ACC-7D93-4080-A093-1DD437E66421}" srcOrd="1" destOrd="0" presId="urn:microsoft.com/office/officeart/2005/8/layout/orgChart1"/>
    <dgm:cxn modelId="{70B8E1DF-35B9-4EBE-9683-71ECE4454019}" type="presParOf" srcId="{5D145ACC-7D93-4080-A093-1DD437E66421}" destId="{C51E5E60-F30F-4399-8547-F45CBAF9D065}" srcOrd="0" destOrd="0" presId="urn:microsoft.com/office/officeart/2005/8/layout/orgChart1"/>
    <dgm:cxn modelId="{2AA4E071-7B3B-43F2-B13E-48E641E0A2A7}" type="presParOf" srcId="{5D145ACC-7D93-4080-A093-1DD437E66421}" destId="{26BB8D0D-65D7-4163-A644-344B820E7D75}" srcOrd="1" destOrd="0" presId="urn:microsoft.com/office/officeart/2005/8/layout/orgChart1"/>
    <dgm:cxn modelId="{82C189AE-B035-418C-B7D0-915C29535B1D}" type="presParOf" srcId="{26BB8D0D-65D7-4163-A644-344B820E7D75}" destId="{2E63BEB7-CD37-4398-963F-88FA6FBFBED4}" srcOrd="0" destOrd="0" presId="urn:microsoft.com/office/officeart/2005/8/layout/orgChart1"/>
    <dgm:cxn modelId="{D3C17031-0045-4ECF-889D-DF285500EF1C}" type="presParOf" srcId="{2E63BEB7-CD37-4398-963F-88FA6FBFBED4}" destId="{3ED22A62-655B-4593-ABB3-03E117F20446}" srcOrd="0" destOrd="0" presId="urn:microsoft.com/office/officeart/2005/8/layout/orgChart1"/>
    <dgm:cxn modelId="{C53A394C-E4FC-4B07-9AEC-D21DEF6A1EED}" type="presParOf" srcId="{2E63BEB7-CD37-4398-963F-88FA6FBFBED4}" destId="{7F102816-4C85-4279-8370-9EDEFB9BF25E}" srcOrd="1" destOrd="0" presId="urn:microsoft.com/office/officeart/2005/8/layout/orgChart1"/>
    <dgm:cxn modelId="{ED285E9C-9CC9-4EFD-BDFC-B027BA6263D1}" type="presParOf" srcId="{26BB8D0D-65D7-4163-A644-344B820E7D75}" destId="{2F3617DE-1AAA-4ED8-80BB-EAEAD49B6DC8}" srcOrd="1" destOrd="0" presId="urn:microsoft.com/office/officeart/2005/8/layout/orgChart1"/>
    <dgm:cxn modelId="{019501C1-89DD-4DAF-AB62-F43369C86437}" type="presParOf" srcId="{26BB8D0D-65D7-4163-A644-344B820E7D75}" destId="{4FA45492-1DCB-4114-9489-B76691D8D356}" srcOrd="2" destOrd="0" presId="urn:microsoft.com/office/officeart/2005/8/layout/orgChart1"/>
    <dgm:cxn modelId="{9DFD10E2-39DA-49AE-AED4-258C3F0820E6}" type="presParOf" srcId="{5D145ACC-7D93-4080-A093-1DD437E66421}" destId="{2C98F475-94F7-4375-92E4-7A1C30C93ACC}" srcOrd="2" destOrd="0" presId="urn:microsoft.com/office/officeart/2005/8/layout/orgChart1"/>
    <dgm:cxn modelId="{2D212B72-3FC0-48F3-80F9-FB5060FEDC18}" type="presParOf" srcId="{5D145ACC-7D93-4080-A093-1DD437E66421}" destId="{8EED4044-6A83-4438-B8CB-BB4C3E978C21}" srcOrd="3" destOrd="0" presId="urn:microsoft.com/office/officeart/2005/8/layout/orgChart1"/>
    <dgm:cxn modelId="{856AC55F-CDB1-498F-BBC9-DF4A1350A28A}" type="presParOf" srcId="{8EED4044-6A83-4438-B8CB-BB4C3E978C21}" destId="{CC19E792-6E37-4462-B26A-EDBC80E595E0}" srcOrd="0" destOrd="0" presId="urn:microsoft.com/office/officeart/2005/8/layout/orgChart1"/>
    <dgm:cxn modelId="{54D2E143-BB92-489F-A0CC-878F5992BB4C}" type="presParOf" srcId="{CC19E792-6E37-4462-B26A-EDBC80E595E0}" destId="{F58995AE-FCCD-4529-9935-4187258047D9}" srcOrd="0" destOrd="0" presId="urn:microsoft.com/office/officeart/2005/8/layout/orgChart1"/>
    <dgm:cxn modelId="{67C88A1E-E204-4C30-A6DE-AD79B515E77B}" type="presParOf" srcId="{CC19E792-6E37-4462-B26A-EDBC80E595E0}" destId="{BBEDC09B-CEBD-4B71-A1F3-43005C839B4A}" srcOrd="1" destOrd="0" presId="urn:microsoft.com/office/officeart/2005/8/layout/orgChart1"/>
    <dgm:cxn modelId="{F05D8913-BB4B-4503-AF43-D1C5A1E3FED1}" type="presParOf" srcId="{8EED4044-6A83-4438-B8CB-BB4C3E978C21}" destId="{803755E0-EC7B-49F4-AD79-D8C7BE2F6D44}" srcOrd="1" destOrd="0" presId="urn:microsoft.com/office/officeart/2005/8/layout/orgChart1"/>
    <dgm:cxn modelId="{E23927AA-3CE2-4B54-91AA-EED8E2F38258}" type="presParOf" srcId="{8EED4044-6A83-4438-B8CB-BB4C3E978C21}" destId="{40F42231-65F9-4CC2-853F-C72337B8FAE9}" srcOrd="2" destOrd="0" presId="urn:microsoft.com/office/officeart/2005/8/layout/orgChart1"/>
    <dgm:cxn modelId="{DDD5D539-C44D-4A96-9973-36EE547BCCC2}" type="presParOf" srcId="{5D145ACC-7D93-4080-A093-1DD437E66421}" destId="{6C887890-97A6-40DD-9BE1-A8DA09166DD3}" srcOrd="4" destOrd="0" presId="urn:microsoft.com/office/officeart/2005/8/layout/orgChart1"/>
    <dgm:cxn modelId="{604FA975-DADD-4A40-A274-CF4C1A7A3963}" type="presParOf" srcId="{5D145ACC-7D93-4080-A093-1DD437E66421}" destId="{23DFF808-E1EB-4169-902C-D83AC68F09F2}" srcOrd="5" destOrd="0" presId="urn:microsoft.com/office/officeart/2005/8/layout/orgChart1"/>
    <dgm:cxn modelId="{BCD0C12E-705F-4F8B-8743-CE51F1A397E2}" type="presParOf" srcId="{23DFF808-E1EB-4169-902C-D83AC68F09F2}" destId="{17922B69-B708-41A1-9443-C98F0C658923}" srcOrd="0" destOrd="0" presId="urn:microsoft.com/office/officeart/2005/8/layout/orgChart1"/>
    <dgm:cxn modelId="{707D6A6F-94F6-4639-8FDB-57E40D4DFC06}" type="presParOf" srcId="{17922B69-B708-41A1-9443-C98F0C658923}" destId="{3254E35A-F833-4E66-BBB5-6DB3B55DED95}" srcOrd="0" destOrd="0" presId="urn:microsoft.com/office/officeart/2005/8/layout/orgChart1"/>
    <dgm:cxn modelId="{F1CF26BB-97DF-4C5E-9108-1DCD3CFAE966}" type="presParOf" srcId="{17922B69-B708-41A1-9443-C98F0C658923}" destId="{B6F54E7A-7507-4CB9-8421-E167216BF793}" srcOrd="1" destOrd="0" presId="urn:microsoft.com/office/officeart/2005/8/layout/orgChart1"/>
    <dgm:cxn modelId="{35A78065-7E07-4CFA-8F21-9486052A7892}" type="presParOf" srcId="{23DFF808-E1EB-4169-902C-D83AC68F09F2}" destId="{CD7971C1-91C2-4C12-82BA-DE0F1D2466C7}" srcOrd="1" destOrd="0" presId="urn:microsoft.com/office/officeart/2005/8/layout/orgChart1"/>
    <dgm:cxn modelId="{5058622F-EC5B-4A0D-BFEF-435768C8FF1B}" type="presParOf" srcId="{23DFF808-E1EB-4169-902C-D83AC68F09F2}" destId="{5B29D316-5E32-4C96-8A59-B32E888BD8B0}" srcOrd="2" destOrd="0" presId="urn:microsoft.com/office/officeart/2005/8/layout/orgChart1"/>
    <dgm:cxn modelId="{57BDA66F-F978-44D8-946B-AAB605FE0D40}" type="presParOf" srcId="{A6A4A1BA-ECFB-4E88-9632-F4924CC32D07}" destId="{71F45C10-52C9-4BAB-AD01-59DA842683D0}" srcOrd="2" destOrd="0" presId="urn:microsoft.com/office/officeart/2005/8/layout/orgChart1"/>
    <dgm:cxn modelId="{959602E6-3F52-414B-AE97-6D95BE23279F}" type="presParOf" srcId="{5340F67D-3193-4EAA-B70C-1895186A03EB}" destId="{FE96F5F8-DA89-4390-A6E8-21EC990E6C6A}" srcOrd="2" destOrd="0" presId="urn:microsoft.com/office/officeart/2005/8/layout/orgChart1"/>
    <dgm:cxn modelId="{5C2623FD-8574-4830-9F40-1BF1193592E3}" type="presParOf" srcId="{5340F67D-3193-4EAA-B70C-1895186A03EB}" destId="{36517F87-FD89-4FD3-9F87-9FF7864B2905}" srcOrd="3" destOrd="0" presId="urn:microsoft.com/office/officeart/2005/8/layout/orgChart1"/>
    <dgm:cxn modelId="{A9FAB3EF-0E66-4BAE-8917-288C269A6B41}" type="presParOf" srcId="{36517F87-FD89-4FD3-9F87-9FF7864B2905}" destId="{FCBF70E9-4698-432B-9027-36F54CA3533C}" srcOrd="0" destOrd="0" presId="urn:microsoft.com/office/officeart/2005/8/layout/orgChart1"/>
    <dgm:cxn modelId="{E1D16C2B-EC4C-4345-934C-90DD7E1729FB}" type="presParOf" srcId="{FCBF70E9-4698-432B-9027-36F54CA3533C}" destId="{6313C107-7660-4B65-8AD9-E4E5D6183AD2}" srcOrd="0" destOrd="0" presId="urn:microsoft.com/office/officeart/2005/8/layout/orgChart1"/>
    <dgm:cxn modelId="{E2F13552-EEEF-4773-AA35-75776C932885}" type="presParOf" srcId="{FCBF70E9-4698-432B-9027-36F54CA3533C}" destId="{33236CF1-2B34-40F2-A8A4-A0A94EE4050C}" srcOrd="1" destOrd="0" presId="urn:microsoft.com/office/officeart/2005/8/layout/orgChart1"/>
    <dgm:cxn modelId="{26F68E4E-74D1-4ABB-9C04-CC3241C58BC6}" type="presParOf" srcId="{36517F87-FD89-4FD3-9F87-9FF7864B2905}" destId="{E9E0C0B0-6443-4391-85F7-E3A44AFAD6F2}" srcOrd="1" destOrd="0" presId="urn:microsoft.com/office/officeart/2005/8/layout/orgChart1"/>
    <dgm:cxn modelId="{8FB89E0F-8A87-4A19-9697-D30D54A9D16A}" type="presParOf" srcId="{36517F87-FD89-4FD3-9F87-9FF7864B2905}" destId="{346C59F4-97B1-42F0-91C2-9E1E9BFD6DF1}" srcOrd="2" destOrd="0" presId="urn:microsoft.com/office/officeart/2005/8/layout/orgChart1"/>
    <dgm:cxn modelId="{7B14000C-591F-497E-9AEA-0E93E2877B88}" type="presParOf" srcId="{5340F67D-3193-4EAA-B70C-1895186A03EB}" destId="{66109DFE-BDC1-4B7C-B90F-D150023B29A3}" srcOrd="4" destOrd="0" presId="urn:microsoft.com/office/officeart/2005/8/layout/orgChart1"/>
    <dgm:cxn modelId="{07FF5EEE-5AA4-45B5-A97C-51C07C6862B5}" type="presParOf" srcId="{5340F67D-3193-4EAA-B70C-1895186A03EB}" destId="{C9E3705D-8612-449A-962C-DDC68A9074B0}" srcOrd="5" destOrd="0" presId="urn:microsoft.com/office/officeart/2005/8/layout/orgChart1"/>
    <dgm:cxn modelId="{B667AFC5-306A-4D7B-868F-27D08B451868}" type="presParOf" srcId="{C9E3705D-8612-449A-962C-DDC68A9074B0}" destId="{3505AF12-92F8-497C-A576-B89047346E8E}" srcOrd="0" destOrd="0" presId="urn:microsoft.com/office/officeart/2005/8/layout/orgChart1"/>
    <dgm:cxn modelId="{126ED15B-D159-4A72-AE62-6425023B124A}" type="presParOf" srcId="{3505AF12-92F8-497C-A576-B89047346E8E}" destId="{67BE7BEB-8083-4923-A907-061267055A34}" srcOrd="0" destOrd="0" presId="urn:microsoft.com/office/officeart/2005/8/layout/orgChart1"/>
    <dgm:cxn modelId="{B39FB561-73D8-46D3-ADEE-6E41F6B9F613}" type="presParOf" srcId="{3505AF12-92F8-497C-A576-B89047346E8E}" destId="{9CBBD8C8-D0DD-4BC7-BD0A-C44C851194AF}" srcOrd="1" destOrd="0" presId="urn:microsoft.com/office/officeart/2005/8/layout/orgChart1"/>
    <dgm:cxn modelId="{FE36CA33-1924-4392-835E-8D6C778CF6DF}" type="presParOf" srcId="{C9E3705D-8612-449A-962C-DDC68A9074B0}" destId="{86CD3008-2339-4E0F-BC80-54B031D598E9}" srcOrd="1" destOrd="0" presId="urn:microsoft.com/office/officeart/2005/8/layout/orgChart1"/>
    <dgm:cxn modelId="{5E81BBEF-E403-4391-8BD7-F37AB2360947}" type="presParOf" srcId="{C9E3705D-8612-449A-962C-DDC68A9074B0}" destId="{F5DCF8C8-F072-45A6-BA1B-A35D7B23B23D}" srcOrd="2" destOrd="0" presId="urn:microsoft.com/office/officeart/2005/8/layout/orgChart1"/>
    <dgm:cxn modelId="{DDCF9A19-090C-47F6-8D66-F9CD6F909F98}" type="presParOf" srcId="{3ABA77CC-9BB7-406E-AC7F-CF33668B4FA4}" destId="{66A15962-FFB9-4D05-9E53-1E65B26974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09DFE-BDC1-4B7C-B90F-D150023B29A3}">
      <dsp:nvSpPr>
        <dsp:cNvPr id="0" name=""/>
        <dsp:cNvSpPr/>
      </dsp:nvSpPr>
      <dsp:spPr>
        <a:xfrm>
          <a:off x="4273154" y="1081571"/>
          <a:ext cx="1769272" cy="307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531"/>
              </a:lnTo>
              <a:lnTo>
                <a:pt x="1769272" y="153531"/>
              </a:lnTo>
              <a:lnTo>
                <a:pt x="1769272" y="3070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6F5F8-DA89-4390-A6E8-21EC990E6C6A}">
      <dsp:nvSpPr>
        <dsp:cNvPr id="0" name=""/>
        <dsp:cNvSpPr/>
      </dsp:nvSpPr>
      <dsp:spPr>
        <a:xfrm>
          <a:off x="4227434" y="1081571"/>
          <a:ext cx="91440" cy="307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0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887890-97A6-40DD-9BE1-A8DA09166DD3}">
      <dsp:nvSpPr>
        <dsp:cNvPr id="0" name=""/>
        <dsp:cNvSpPr/>
      </dsp:nvSpPr>
      <dsp:spPr>
        <a:xfrm>
          <a:off x="2503882" y="2119739"/>
          <a:ext cx="1769272" cy="307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531"/>
              </a:lnTo>
              <a:lnTo>
                <a:pt x="1769272" y="153531"/>
              </a:lnTo>
              <a:lnTo>
                <a:pt x="1769272" y="3070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98F475-94F7-4375-92E4-7A1C30C93ACC}">
      <dsp:nvSpPr>
        <dsp:cNvPr id="0" name=""/>
        <dsp:cNvSpPr/>
      </dsp:nvSpPr>
      <dsp:spPr>
        <a:xfrm>
          <a:off x="2458162" y="2119739"/>
          <a:ext cx="91440" cy="307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0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E5E60-F30F-4399-8547-F45CBAF9D065}">
      <dsp:nvSpPr>
        <dsp:cNvPr id="0" name=""/>
        <dsp:cNvSpPr/>
      </dsp:nvSpPr>
      <dsp:spPr>
        <a:xfrm>
          <a:off x="734609" y="2119739"/>
          <a:ext cx="1769272" cy="307063"/>
        </a:xfrm>
        <a:custGeom>
          <a:avLst/>
          <a:gdLst/>
          <a:ahLst/>
          <a:cxnLst/>
          <a:rect l="0" t="0" r="0" b="0"/>
          <a:pathLst>
            <a:path>
              <a:moveTo>
                <a:pt x="1769272" y="0"/>
              </a:moveTo>
              <a:lnTo>
                <a:pt x="1769272" y="153531"/>
              </a:lnTo>
              <a:lnTo>
                <a:pt x="0" y="153531"/>
              </a:lnTo>
              <a:lnTo>
                <a:pt x="0" y="3070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8A924-38E6-4577-90FB-FB64C5257F1D}">
      <dsp:nvSpPr>
        <dsp:cNvPr id="0" name=""/>
        <dsp:cNvSpPr/>
      </dsp:nvSpPr>
      <dsp:spPr>
        <a:xfrm>
          <a:off x="2503882" y="1081571"/>
          <a:ext cx="1769272" cy="307063"/>
        </a:xfrm>
        <a:custGeom>
          <a:avLst/>
          <a:gdLst/>
          <a:ahLst/>
          <a:cxnLst/>
          <a:rect l="0" t="0" r="0" b="0"/>
          <a:pathLst>
            <a:path>
              <a:moveTo>
                <a:pt x="1769272" y="0"/>
              </a:moveTo>
              <a:lnTo>
                <a:pt x="1769272" y="153531"/>
              </a:lnTo>
              <a:lnTo>
                <a:pt x="0" y="153531"/>
              </a:lnTo>
              <a:lnTo>
                <a:pt x="0" y="3070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4C136-243C-457B-B474-9F5D30EFE406}">
      <dsp:nvSpPr>
        <dsp:cNvPr id="0" name=""/>
        <dsp:cNvSpPr/>
      </dsp:nvSpPr>
      <dsp:spPr>
        <a:xfrm>
          <a:off x="3542050" y="350467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ViewGroup</a:t>
          </a:r>
          <a:endParaRPr lang="fr-CA" sz="2000" kern="1200" dirty="0"/>
        </a:p>
      </dsp:txBody>
      <dsp:txXfrm>
        <a:off x="3542050" y="350467"/>
        <a:ext cx="1462208" cy="731104"/>
      </dsp:txXfrm>
    </dsp:sp>
    <dsp:sp modelId="{0DD042D2-F78E-490B-88F2-FAA16F2BD622}">
      <dsp:nvSpPr>
        <dsp:cNvPr id="0" name=""/>
        <dsp:cNvSpPr/>
      </dsp:nvSpPr>
      <dsp:spPr>
        <a:xfrm>
          <a:off x="1772777" y="1388635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ViewGroup</a:t>
          </a:r>
          <a:endParaRPr lang="fr-CA" sz="2000" kern="1200" dirty="0"/>
        </a:p>
      </dsp:txBody>
      <dsp:txXfrm>
        <a:off x="1772777" y="1388635"/>
        <a:ext cx="1462208" cy="731104"/>
      </dsp:txXfrm>
    </dsp:sp>
    <dsp:sp modelId="{3ED22A62-655B-4593-ABB3-03E117F20446}">
      <dsp:nvSpPr>
        <dsp:cNvPr id="0" name=""/>
        <dsp:cNvSpPr/>
      </dsp:nvSpPr>
      <dsp:spPr>
        <a:xfrm>
          <a:off x="3505" y="2426803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</a:t>
          </a:r>
          <a:endParaRPr lang="fr-CA" sz="2000" kern="1200" dirty="0"/>
        </a:p>
      </dsp:txBody>
      <dsp:txXfrm>
        <a:off x="3505" y="2426803"/>
        <a:ext cx="1462208" cy="731104"/>
      </dsp:txXfrm>
    </dsp:sp>
    <dsp:sp modelId="{F58995AE-FCCD-4529-9935-4187258047D9}">
      <dsp:nvSpPr>
        <dsp:cNvPr id="0" name=""/>
        <dsp:cNvSpPr/>
      </dsp:nvSpPr>
      <dsp:spPr>
        <a:xfrm>
          <a:off x="1772777" y="2426803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</a:t>
          </a:r>
          <a:endParaRPr lang="fr-CA" sz="2000" kern="1200" dirty="0"/>
        </a:p>
      </dsp:txBody>
      <dsp:txXfrm>
        <a:off x="1772777" y="2426803"/>
        <a:ext cx="1462208" cy="731104"/>
      </dsp:txXfrm>
    </dsp:sp>
    <dsp:sp modelId="{3254E35A-F833-4E66-BBB5-6DB3B55DED95}">
      <dsp:nvSpPr>
        <dsp:cNvPr id="0" name=""/>
        <dsp:cNvSpPr/>
      </dsp:nvSpPr>
      <dsp:spPr>
        <a:xfrm>
          <a:off x="3542050" y="2426803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</a:t>
          </a:r>
          <a:endParaRPr lang="fr-CA" sz="2000" kern="1200" dirty="0"/>
        </a:p>
      </dsp:txBody>
      <dsp:txXfrm>
        <a:off x="3542050" y="2426803"/>
        <a:ext cx="1462208" cy="731104"/>
      </dsp:txXfrm>
    </dsp:sp>
    <dsp:sp modelId="{6313C107-7660-4B65-8AD9-E4E5D6183AD2}">
      <dsp:nvSpPr>
        <dsp:cNvPr id="0" name=""/>
        <dsp:cNvSpPr/>
      </dsp:nvSpPr>
      <dsp:spPr>
        <a:xfrm>
          <a:off x="3542050" y="1388635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</a:t>
          </a:r>
          <a:endParaRPr lang="fr-CA" sz="2000" kern="1200" dirty="0"/>
        </a:p>
      </dsp:txBody>
      <dsp:txXfrm>
        <a:off x="3542050" y="1388635"/>
        <a:ext cx="1462208" cy="731104"/>
      </dsp:txXfrm>
    </dsp:sp>
    <dsp:sp modelId="{67BE7BEB-8083-4923-A907-061267055A34}">
      <dsp:nvSpPr>
        <dsp:cNvPr id="0" name=""/>
        <dsp:cNvSpPr/>
      </dsp:nvSpPr>
      <dsp:spPr>
        <a:xfrm>
          <a:off x="5311322" y="1388635"/>
          <a:ext cx="1462208" cy="731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err="1" smtClean="0"/>
            <a:t>View</a:t>
          </a:r>
          <a:endParaRPr lang="fr-CA" sz="2000" kern="1200" dirty="0"/>
        </a:p>
      </dsp:txBody>
      <dsp:txXfrm>
        <a:off x="5311322" y="1388635"/>
        <a:ext cx="1462208" cy="73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9126B-ABB4-414B-9470-F30BE405194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398EE-38BD-483A-9CB9-7E7FE4A19C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31257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On va définir « EXTRA_MESSAGE » sous</a:t>
            </a:r>
            <a:r>
              <a:rPr lang="fr-CA" baseline="0" dirty="0" smtClean="0"/>
              <a:t> peu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398EE-38BD-483A-9CB9-7E7FE4A19C25}" type="slidenum">
              <a:rPr lang="fr-CA" smtClean="0"/>
              <a:t>35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165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19E05F4-179C-4435-8DAB-6D7A27E1E476}" type="datetimeFigureOut">
              <a:rPr lang="fr-CA" smtClean="0"/>
              <a:t>2013-09-11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6DCDD75-8E1D-453C-8D39-106779592630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sdk/installing/index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\\10.10.7.127\etd\nb\applications\adt-bundle-windows-x86_64-20130729.zi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guide/topics/resources/index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training/basics/firstapp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Création projet Android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Didacticiel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0736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Plan de leçon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Configurer la tablette pour le développement</a:t>
            </a:r>
          </a:p>
          <a:p>
            <a:r>
              <a:rPr lang="fr-CA" dirty="0" smtClean="0"/>
              <a:t>Lancer un projet Android « </a:t>
            </a:r>
            <a:r>
              <a:rPr lang="fr-CA" dirty="0"/>
              <a:t> Hello </a:t>
            </a:r>
            <a:r>
              <a:rPr lang="fr-CA" dirty="0" smtClean="0"/>
              <a:t>World » sous Eclipse</a:t>
            </a:r>
          </a:p>
          <a:p>
            <a:r>
              <a:rPr lang="fr-CA" dirty="0" smtClean="0"/>
              <a:t>Description des différents points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4891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Configuration de la tablette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Sous </a:t>
            </a:r>
            <a:r>
              <a:rPr lang="fr-CA" b="1" dirty="0" smtClean="0"/>
              <a:t>Paramètres</a:t>
            </a:r>
            <a:r>
              <a:rPr lang="fr-CA" dirty="0" smtClean="0"/>
              <a:t> dans la catégorie </a:t>
            </a:r>
            <a:r>
              <a:rPr lang="fr-CA" b="1" dirty="0" smtClean="0"/>
              <a:t>Options pour les développeurs</a:t>
            </a:r>
          </a:p>
          <a:p>
            <a:r>
              <a:rPr lang="fr-CA" dirty="0" smtClean="0"/>
              <a:t>Cocher </a:t>
            </a:r>
            <a:r>
              <a:rPr lang="fr-CA" b="1" dirty="0" smtClean="0"/>
              <a:t>Débogage USB</a:t>
            </a:r>
          </a:p>
          <a:p>
            <a:pPr lvl="1"/>
            <a:r>
              <a:rPr lang="fr-CA" dirty="0" smtClean="0"/>
              <a:t>Cette option permet de développer et déployer des applications</a:t>
            </a:r>
          </a:p>
          <a:p>
            <a:r>
              <a:rPr lang="fr-CA" dirty="0" smtClean="0"/>
              <a:t>Brancher la tablette sur le poste de travail, si les pilotes ne sont pas installés, il faudra le faire</a:t>
            </a:r>
          </a:p>
          <a:p>
            <a:r>
              <a:rPr lang="fr-CA" dirty="0" smtClean="0">
                <a:hlinkClick r:id="rId2"/>
              </a:rPr>
              <a:t>Instructions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0720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kern="120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Démarrer</a:t>
            </a:r>
            <a:r>
              <a:rPr lang="fr-CA" sz="4000" kern="1200" baseline="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CA" sz="4000" kern="120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un projet Android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Télécharger le kit de développement Android à partir du serveur interne</a:t>
            </a:r>
          </a:p>
          <a:p>
            <a:pPr lvl="1"/>
            <a:r>
              <a:rPr lang="fr-CA" dirty="0">
                <a:hlinkClick r:id="rId2" action="ppaction://hlinkfile"/>
              </a:rPr>
              <a:t>\\</a:t>
            </a:r>
            <a:r>
              <a:rPr lang="fr-CA" dirty="0" smtClean="0">
                <a:hlinkClick r:id="rId2" action="ppaction://hlinkfile"/>
              </a:rPr>
              <a:t>10.10.7.127\etd\nb\applications\</a:t>
            </a:r>
            <a:r>
              <a:rPr lang="de-DE" dirty="0" err="1" smtClean="0">
                <a:hlinkClick r:id="rId2" action="ppaction://hlinkfile"/>
              </a:rPr>
              <a:t>adt</a:t>
            </a:r>
            <a:r>
              <a:rPr lang="de-DE" dirty="0" smtClean="0">
                <a:hlinkClick r:id="rId2" action="ppaction://hlinkfile"/>
              </a:rPr>
              <a:t> - </a:t>
            </a:r>
            <a:r>
              <a:rPr lang="de-DE" dirty="0" err="1" smtClean="0">
                <a:hlinkClick r:id="rId2" action="ppaction://hlinkfile"/>
              </a:rPr>
              <a:t>bundle</a:t>
            </a:r>
            <a:r>
              <a:rPr lang="de-DE" dirty="0" smtClean="0">
                <a:hlinkClick r:id="rId2" action="ppaction://hlinkfile"/>
              </a:rPr>
              <a:t> - </a:t>
            </a:r>
            <a:r>
              <a:rPr lang="de-DE" dirty="0" err="1" smtClean="0">
                <a:hlinkClick r:id="rId2" action="ppaction://hlinkfile"/>
              </a:rPr>
              <a:t>windows</a:t>
            </a:r>
            <a:r>
              <a:rPr lang="de-DE" dirty="0" smtClean="0">
                <a:hlinkClick r:id="rId2" action="ppaction://hlinkfile"/>
              </a:rPr>
              <a:t> - Nicolas - 20130905</a:t>
            </a:r>
            <a:r>
              <a:rPr lang="fr-CA" dirty="0" smtClean="0">
                <a:hlinkClick r:id="rId2" action="ppaction://hlinkfile"/>
              </a:rPr>
              <a:t>.zip</a:t>
            </a:r>
            <a:endParaRPr lang="fr-CA" dirty="0" smtClean="0"/>
          </a:p>
          <a:p>
            <a:r>
              <a:rPr lang="fr-CA" dirty="0" smtClean="0"/>
              <a:t>Décompresser le fichier vers l’endroit désiré</a:t>
            </a:r>
          </a:p>
          <a:p>
            <a:r>
              <a:rPr lang="fr-CA" dirty="0" smtClean="0"/>
              <a:t>Démarrer Eclipse</a:t>
            </a:r>
          </a:p>
          <a:p>
            <a:r>
              <a:rPr lang="fr-CA" dirty="0" smtClean="0"/>
              <a:t>Lors du premier démarrage, l’Eclipse demandera de lancer le SDK Manager</a:t>
            </a:r>
          </a:p>
          <a:p>
            <a:pPr lvl="1"/>
            <a:r>
              <a:rPr lang="fr-CA" dirty="0" smtClean="0"/>
              <a:t>Faites ainsi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412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Démarrer un projet Android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Le SDK Manager permet de gérer les paquets que l’on désire installer</a:t>
            </a:r>
          </a:p>
          <a:p>
            <a:r>
              <a:rPr lang="fr-CA" dirty="0" smtClean="0"/>
              <a:t>Si une nouvelle version du Android SDK Tools est disponible</a:t>
            </a:r>
          </a:p>
          <a:p>
            <a:pPr lvl="1"/>
            <a:r>
              <a:rPr lang="fr-CA" dirty="0" smtClean="0"/>
              <a:t>décocher toutes les options sauf cette dernière</a:t>
            </a:r>
          </a:p>
          <a:p>
            <a:pPr lvl="1"/>
            <a:r>
              <a:rPr lang="fr-CA" dirty="0" smtClean="0"/>
              <a:t>Installer la mise à jour</a:t>
            </a:r>
          </a:p>
          <a:p>
            <a:pPr lvl="1"/>
            <a:r>
              <a:rPr lang="fr-CA" dirty="0" smtClean="0"/>
              <a:t>Redémarrer le SDK Manager (Windows </a:t>
            </a:r>
            <a:r>
              <a:rPr lang="fr-CA" dirty="0" smtClean="0">
                <a:sym typeface="Wingdings" panose="05000000000000000000" pitchFamily="2" charset="2"/>
              </a:rPr>
              <a:t> Android SDK Manager)</a:t>
            </a:r>
            <a:endParaRPr lang="fr-CA" dirty="0" smtClean="0"/>
          </a:p>
          <a:p>
            <a:r>
              <a:rPr lang="fr-CA" dirty="0" smtClean="0"/>
              <a:t>Il est suggéré de mettre à jour les paquets dont une version plus récente est disponible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2673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 </a:t>
            </a:r>
            <a:r>
              <a:rPr lang="fr-CA" dirty="0"/>
              <a:t>un projet Android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2356329"/>
            <a:ext cx="4565981" cy="389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3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</a:t>
            </a:r>
            <a:r>
              <a:rPr lang="fr-CA" baseline="0" dirty="0" smtClean="0"/>
              <a:t> </a:t>
            </a:r>
            <a:r>
              <a:rPr lang="fr-CA" dirty="0" smtClean="0"/>
              <a:t>un projet Android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Cliquer sur l’icône</a:t>
            </a:r>
          </a:p>
          <a:p>
            <a:r>
              <a:rPr lang="fr-CA" dirty="0" smtClean="0"/>
              <a:t>Voici la description des champs</a:t>
            </a:r>
          </a:p>
          <a:p>
            <a:pPr lvl="1"/>
            <a:r>
              <a:rPr lang="fr-CA" dirty="0" smtClean="0"/>
              <a:t>Application Name :  Nom de l’application qui sera visible pour le Play</a:t>
            </a:r>
            <a:r>
              <a:rPr lang="fr-CA" baseline="0" dirty="0" smtClean="0"/>
              <a:t> Store</a:t>
            </a:r>
            <a:r>
              <a:rPr lang="fr-CA" dirty="0" smtClean="0"/>
              <a:t>, idéalement doit débuter avec une majuscule</a:t>
            </a:r>
          </a:p>
          <a:p>
            <a:pPr lvl="1"/>
            <a:r>
              <a:rPr lang="fr-CA" dirty="0" smtClean="0"/>
              <a:t>Project Name : Nom du projet utilisé par Eclipse et nom du dossier de sauvegarde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0" y="2373144"/>
            <a:ext cx="473560" cy="38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65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</a:t>
            </a:r>
            <a:r>
              <a:rPr lang="fr-CA" baseline="0" dirty="0" smtClean="0"/>
              <a:t> </a:t>
            </a:r>
            <a:r>
              <a:rPr lang="fr-CA" dirty="0" smtClean="0"/>
              <a:t>un </a:t>
            </a:r>
            <a:r>
              <a:rPr lang="fr-CA" dirty="0"/>
              <a:t>projet Android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/>
            <a:r>
              <a:rPr lang="fr-CA" dirty="0"/>
              <a:t>Package Name : Nom du paquet qui doit être unique. </a:t>
            </a:r>
            <a:r>
              <a:rPr lang="fr-CA" dirty="0" smtClean="0"/>
              <a:t>C’est le </a:t>
            </a:r>
            <a:r>
              <a:rPr lang="fr-CA" dirty="0"/>
              <a:t>champ qui permet d’identifier une application sur le </a:t>
            </a:r>
            <a:r>
              <a:rPr lang="fr-CA" dirty="0" smtClean="0"/>
              <a:t>Play Store et de mettre à jour l’application</a:t>
            </a:r>
          </a:p>
          <a:p>
            <a:pPr marL="617220" lvl="2"/>
            <a:r>
              <a:rPr lang="fr-CA" dirty="0" smtClean="0"/>
              <a:t>Suggestion : </a:t>
            </a:r>
            <a:r>
              <a:rPr lang="fr-CA" dirty="0" err="1" smtClean="0"/>
              <a:t>com.nomprenom.application</a:t>
            </a:r>
            <a:endParaRPr lang="fr-CA" dirty="0" smtClean="0"/>
          </a:p>
          <a:p>
            <a:r>
              <a:rPr lang="fr-CA" dirty="0"/>
              <a:t>Minimum </a:t>
            </a:r>
            <a:r>
              <a:rPr lang="fr-CA" dirty="0" err="1"/>
              <a:t>Required</a:t>
            </a:r>
            <a:r>
              <a:rPr lang="fr-CA" dirty="0"/>
              <a:t> SDK : </a:t>
            </a:r>
            <a:r>
              <a:rPr lang="fr-CA" dirty="0" smtClean="0"/>
              <a:t>SDK minimum pour le projet</a:t>
            </a:r>
          </a:p>
          <a:p>
            <a:r>
              <a:rPr lang="fr-CA" dirty="0" smtClean="0"/>
              <a:t>Target SDK : Version du SDK que l’application a été testée</a:t>
            </a:r>
          </a:p>
          <a:p>
            <a:r>
              <a:rPr lang="fr-CA" dirty="0" smtClean="0"/>
              <a:t>Compile </a:t>
            </a:r>
            <a:r>
              <a:rPr lang="fr-CA" dirty="0" err="1" smtClean="0"/>
              <a:t>with</a:t>
            </a:r>
            <a:r>
              <a:rPr lang="fr-CA" dirty="0" smtClean="0"/>
              <a:t> : Version de la plateforme avec laquelle l’application a été compilé</a:t>
            </a:r>
          </a:p>
          <a:p>
            <a:r>
              <a:rPr lang="fr-CA" dirty="0" err="1" smtClean="0"/>
              <a:t>Theme</a:t>
            </a:r>
            <a:r>
              <a:rPr lang="fr-CA" dirty="0" smtClean="0"/>
              <a:t> : Thème de l’IHM</a:t>
            </a:r>
          </a:p>
        </p:txBody>
      </p:sp>
    </p:spTree>
    <p:extLst>
      <p:ext uri="{BB962C8B-B14F-4D97-AF65-F5344CB8AC3E}">
        <p14:creationId xmlns:p14="http://schemas.microsoft.com/office/powerpoint/2010/main" val="17671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Démarrer</a:t>
            </a:r>
            <a:r>
              <a:rPr lang="fr-CA" baseline="0" dirty="0" smtClean="0"/>
              <a:t> </a:t>
            </a:r>
            <a:r>
              <a:rPr lang="fr-CA" dirty="0" smtClean="0"/>
              <a:t>un </a:t>
            </a:r>
            <a:r>
              <a:rPr lang="fr-CA" dirty="0"/>
              <a:t>projet Android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Les fenêtres suivantes concernent les icônes, le type d’application par défaut et d’autres informations qui ne seront pas utilisées pour ce lab.</a:t>
            </a:r>
          </a:p>
          <a:p>
            <a:r>
              <a:rPr lang="fr-CA" dirty="0" smtClean="0"/>
              <a:t>Pour</a:t>
            </a:r>
            <a:r>
              <a:rPr lang="fr-CA" baseline="0" dirty="0" smtClean="0"/>
              <a:t> l’instant les valeurs par défaut seront utilisées</a:t>
            </a:r>
            <a:endParaRPr lang="fr-CA" dirty="0" smtClean="0"/>
          </a:p>
          <a:p>
            <a:r>
              <a:rPr lang="fr-CA" dirty="0" smtClean="0"/>
              <a:t>Une fois l’initialisation terminée, on peut immédiatement lancer l’application sur la tablette en cliquant sur l’icône </a:t>
            </a:r>
          </a:p>
          <a:p>
            <a:r>
              <a:rPr lang="fr-CA" dirty="0" smtClean="0"/>
              <a:t>Le résultat s’affichera directement la tablette</a:t>
            </a:r>
            <a:endParaRPr lang="fr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3328361" cy="532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13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Structure d’une application Android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Dans l’explorateur de projet, nous devrions voir quelques dossiers et fichiers</a:t>
            </a:r>
          </a:p>
          <a:p>
            <a:r>
              <a:rPr lang="fr-CA" dirty="0" smtClean="0"/>
              <a:t>En ouvrant les fichiers, Eclipse affiche ceux-ci dans des onglets</a:t>
            </a:r>
          </a:p>
          <a:p>
            <a:r>
              <a:rPr lang="fr-CA" dirty="0" smtClean="0"/>
              <a:t>Certains fichiers montrent aussi des sous-onglets que l’on retrouve dans le bas de la fenêtre du fichier</a:t>
            </a:r>
          </a:p>
          <a:p>
            <a:r>
              <a:rPr lang="fr-CA" dirty="0" smtClean="0"/>
              <a:t>Eclipse peut offrir plusieurs interfaces de développement pour le même fichier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6367" y="819150"/>
            <a:ext cx="5271266" cy="52197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40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Structure d’une application </a:t>
            </a:r>
            <a:r>
              <a:rPr lang="fr-CA" dirty="0" smtClean="0"/>
              <a:t>Android : AndroidManifest.xml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b="1" dirty="0"/>
              <a:t>AndroidManifest.xml</a:t>
            </a:r>
          </a:p>
          <a:p>
            <a:pPr lvl="1"/>
            <a:r>
              <a:rPr lang="fr-CA" dirty="0" smtClean="0"/>
              <a:t>Décrit la fondation de l’application</a:t>
            </a:r>
          </a:p>
          <a:p>
            <a:pPr lvl="1"/>
            <a:r>
              <a:rPr lang="fr-CA" dirty="0" smtClean="0"/>
              <a:t>Contient </a:t>
            </a:r>
            <a:r>
              <a:rPr lang="fr-CA" dirty="0"/>
              <a:t>le nom du paquet, les icônes, la version, etc.</a:t>
            </a:r>
          </a:p>
          <a:p>
            <a:pPr lvl="1"/>
            <a:r>
              <a:rPr lang="fr-CA" dirty="0"/>
              <a:t>Les strings débutant avec le caractère </a:t>
            </a:r>
            <a:r>
              <a:rPr lang="fr-CA" b="1" dirty="0"/>
              <a:t>@</a:t>
            </a:r>
            <a:r>
              <a:rPr lang="fr-CA" dirty="0"/>
              <a:t> indique l’utilisation d’une </a:t>
            </a:r>
            <a:r>
              <a:rPr lang="fr-CA" dirty="0" smtClean="0"/>
              <a:t>ressource</a:t>
            </a:r>
          </a:p>
          <a:p>
            <a:pPr lvl="1"/>
            <a:r>
              <a:rPr lang="fr-CA" dirty="0" smtClean="0"/>
              <a:t>La balise &lt;uses-</a:t>
            </a:r>
            <a:r>
              <a:rPr lang="fr-CA" dirty="0" err="1" smtClean="0"/>
              <a:t>sdk</a:t>
            </a:r>
            <a:r>
              <a:rPr lang="fr-CA" dirty="0" smtClean="0"/>
              <a:t>&gt; est importante car elle définit les SDK utilisés pour le développement de l’application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6865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Structure d’une application Android : 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/>
              <a:t>Les ressources sont dans le dossier </a:t>
            </a:r>
            <a:r>
              <a:rPr lang="fr-CA" b="1" dirty="0" err="1"/>
              <a:t>res</a:t>
            </a:r>
            <a:endParaRPr lang="fr-CA" b="1" dirty="0"/>
          </a:p>
          <a:p>
            <a:pPr lvl="1"/>
            <a:r>
              <a:rPr lang="fr-CA" dirty="0"/>
              <a:t>Il contient plusieurs sous-dossiers : </a:t>
            </a:r>
            <a:r>
              <a:rPr lang="fr-CA" dirty="0" err="1"/>
              <a:t>drawable</a:t>
            </a:r>
            <a:r>
              <a:rPr lang="fr-CA" dirty="0"/>
              <a:t>, </a:t>
            </a:r>
            <a:r>
              <a:rPr lang="fr-CA" dirty="0" err="1"/>
              <a:t>layout</a:t>
            </a:r>
            <a:r>
              <a:rPr lang="fr-CA" dirty="0"/>
              <a:t>, menu, </a:t>
            </a:r>
            <a:r>
              <a:rPr lang="fr-CA" dirty="0" smtClean="0"/>
              <a:t>values</a:t>
            </a:r>
          </a:p>
          <a:p>
            <a:pPr marL="342900" lvl="1"/>
            <a:r>
              <a:rPr lang="fr-CA" dirty="0" smtClean="0"/>
              <a:t>Dans </a:t>
            </a:r>
            <a:r>
              <a:rPr lang="fr-CA" b="1" dirty="0" err="1" smtClean="0"/>
              <a:t>res</a:t>
            </a:r>
            <a:r>
              <a:rPr lang="fr-CA" dirty="0" smtClean="0"/>
              <a:t>, si </a:t>
            </a:r>
            <a:r>
              <a:rPr lang="fr-CA" dirty="0"/>
              <a:t>un nom de dossier a un </a:t>
            </a:r>
            <a:r>
              <a:rPr lang="fr-CA" b="1" dirty="0"/>
              <a:t>-</a:t>
            </a:r>
            <a:r>
              <a:rPr lang="fr-CA" dirty="0"/>
              <a:t>, il s’agit de quantificateur permettant l’utilisation de ressource selon certaine configuration du système</a:t>
            </a:r>
          </a:p>
          <a:p>
            <a:pPr lvl="1"/>
            <a:r>
              <a:rPr lang="fr-CA" dirty="0" smtClean="0"/>
              <a:t>Exemple : s’il y a </a:t>
            </a:r>
            <a:r>
              <a:rPr lang="fr-CA" b="1" dirty="0" smtClean="0"/>
              <a:t>values-</a:t>
            </a:r>
            <a:r>
              <a:rPr lang="fr-CA" b="1" dirty="0" err="1" smtClean="0"/>
              <a:t>fr</a:t>
            </a:r>
            <a:r>
              <a:rPr lang="fr-CA" dirty="0"/>
              <a:t> </a:t>
            </a:r>
            <a:r>
              <a:rPr lang="fr-CA" dirty="0" smtClean="0"/>
              <a:t>et si le système est configuré en français, il prendra les valeurs qui se retrouve dans ce dossier. Si le dossier </a:t>
            </a:r>
            <a:r>
              <a:rPr lang="fr-CA" b="1" dirty="0" smtClean="0"/>
              <a:t>–</a:t>
            </a:r>
            <a:r>
              <a:rPr lang="fr-CA" b="1" dirty="0" err="1" smtClean="0"/>
              <a:t>fr</a:t>
            </a:r>
            <a:r>
              <a:rPr lang="fr-CA" dirty="0" smtClean="0"/>
              <a:t> est inexistant, il prendra alors les valeurs par défaut.</a:t>
            </a:r>
          </a:p>
          <a:p>
            <a:r>
              <a:rPr lang="fr-CA" dirty="0" smtClean="0"/>
              <a:t>On peut retrouver plus d’information sur les ressources à cette </a:t>
            </a:r>
            <a:r>
              <a:rPr lang="fr-CA" dirty="0" smtClean="0">
                <a:hlinkClick r:id="rId2"/>
              </a:rPr>
              <a:t>adresse</a:t>
            </a:r>
            <a:endParaRPr lang="fr-CA" dirty="0" smtClean="0"/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552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Ressources : Values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À l’intérieur du sous-dossier </a:t>
            </a:r>
            <a:r>
              <a:rPr lang="fr-CA" b="1" dirty="0" smtClean="0"/>
              <a:t>values</a:t>
            </a:r>
            <a:r>
              <a:rPr lang="fr-CA" dirty="0" smtClean="0"/>
              <a:t>, on retrouve les fichiers </a:t>
            </a:r>
            <a:r>
              <a:rPr lang="fr-CA" b="1" dirty="0" smtClean="0"/>
              <a:t>strings.xml</a:t>
            </a:r>
            <a:r>
              <a:rPr lang="fr-CA" dirty="0" smtClean="0"/>
              <a:t> et </a:t>
            </a:r>
            <a:r>
              <a:rPr lang="fr-CA" b="1" dirty="0" smtClean="0"/>
              <a:t>styles.xml</a:t>
            </a:r>
          </a:p>
          <a:p>
            <a:r>
              <a:rPr lang="fr-CA" dirty="0" smtClean="0"/>
              <a:t>strings.xml contient les chaînes de caractères à utiliser pour l’application</a:t>
            </a:r>
          </a:p>
          <a:p>
            <a:pPr lvl="1"/>
            <a:r>
              <a:rPr lang="fr-CA" dirty="0" smtClean="0"/>
              <a:t>Il peut aussi contenir d’autres types d’information tels que des couleurs, nombres, tableaux, etc.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6984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Dossier </a:t>
            </a:r>
            <a:r>
              <a:rPr lang="fr-CA" dirty="0" err="1" smtClean="0"/>
              <a:t>src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Comme son nom l’indique, il contient les fichiers sources</a:t>
            </a:r>
          </a:p>
          <a:p>
            <a:r>
              <a:rPr lang="fr-CA" dirty="0" smtClean="0"/>
              <a:t>Ouvrir le fichier </a:t>
            </a:r>
            <a:r>
              <a:rPr lang="fr-CA" b="1" dirty="0" smtClean="0"/>
              <a:t>MainActivity.java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492896"/>
            <a:ext cx="4411387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349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MainActivity.java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/>
              <a:t>Avec </a:t>
            </a:r>
            <a:r>
              <a:rPr lang="fr-CA" b="1" dirty="0"/>
              <a:t>@</a:t>
            </a:r>
            <a:r>
              <a:rPr lang="fr-CA" b="1" dirty="0" err="1"/>
              <a:t>Override</a:t>
            </a:r>
            <a:r>
              <a:rPr lang="fr-CA" dirty="0"/>
              <a:t>, on redéfinit l’événement </a:t>
            </a:r>
            <a:r>
              <a:rPr lang="fr-CA" b="1" dirty="0" err="1"/>
              <a:t>OnCreate</a:t>
            </a:r>
            <a:r>
              <a:rPr lang="fr-CA" dirty="0"/>
              <a:t> et à l’intérieur on charge la fenêtre principale</a:t>
            </a:r>
          </a:p>
          <a:p>
            <a:r>
              <a:rPr lang="fr-CA" dirty="0" smtClean="0"/>
              <a:t>On génère aussi le menu d’option</a:t>
            </a:r>
          </a:p>
          <a:p>
            <a:r>
              <a:rPr lang="fr-CA" dirty="0" smtClean="0"/>
              <a:t>L’objet </a:t>
            </a:r>
            <a:r>
              <a:rPr lang="fr-CA" b="1" dirty="0" smtClean="0"/>
              <a:t>R</a:t>
            </a:r>
            <a:r>
              <a:rPr lang="fr-CA" dirty="0" smtClean="0"/>
              <a:t> représente les ressources</a:t>
            </a:r>
            <a:endParaRPr lang="fr-CA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920" y="2348880"/>
            <a:ext cx="4260596" cy="2954144"/>
          </a:xfrm>
          <a:prstGeom prst="rect">
            <a:avLst/>
          </a:prstGeom>
          <a:ln w="317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10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Layout</a:t>
            </a:r>
            <a:r>
              <a:rPr lang="fr-CA" dirty="0" smtClean="0"/>
              <a:t> : activity_main.xml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dossier </a:t>
            </a:r>
            <a:r>
              <a:rPr lang="fr-CA" b="1" dirty="0" err="1" smtClean="0"/>
              <a:t>layout</a:t>
            </a:r>
            <a:r>
              <a:rPr lang="fr-CA" dirty="0" smtClean="0"/>
              <a:t> contient les interfaces (fenêtres) de l’application</a:t>
            </a:r>
          </a:p>
          <a:p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327" y="3356992"/>
            <a:ext cx="4569069" cy="2475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394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Layout</a:t>
            </a:r>
            <a:r>
              <a:rPr lang="fr-CA" dirty="0"/>
              <a:t> : activity_main.xml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smtClean="0"/>
              <a:t>Remarquer la balise racine est </a:t>
            </a:r>
            <a:r>
              <a:rPr lang="fr-CA" b="1" dirty="0" err="1" smtClean="0"/>
              <a:t>RelativeLayout</a:t>
            </a:r>
            <a:endParaRPr lang="fr-CA" b="1" dirty="0" smtClean="0"/>
          </a:p>
          <a:p>
            <a:pPr lvl="1"/>
            <a:r>
              <a:rPr lang="fr-CA" dirty="0" smtClean="0"/>
              <a:t>Cela indique que c’est une fenêtre où les contrôles (enfants) se positionneront par rapport aux autres contrôles</a:t>
            </a:r>
          </a:p>
          <a:p>
            <a:r>
              <a:rPr lang="fr-CA" dirty="0" smtClean="0"/>
              <a:t>Les autres sont :</a:t>
            </a:r>
          </a:p>
          <a:p>
            <a:pPr lvl="1"/>
            <a:r>
              <a:rPr lang="fr-CA" b="1" dirty="0" err="1" smtClean="0"/>
              <a:t>LinearLayout</a:t>
            </a:r>
            <a:r>
              <a:rPr lang="fr-CA" dirty="0" smtClean="0"/>
              <a:t> : Tous les enfants sont placés en ordre vertical/horizontal</a:t>
            </a:r>
          </a:p>
          <a:p>
            <a:pPr lvl="1"/>
            <a:r>
              <a:rPr lang="fr-CA" b="1" dirty="0" err="1" smtClean="0"/>
              <a:t>FrameLayout</a:t>
            </a:r>
            <a:r>
              <a:rPr lang="fr-CA" dirty="0" smtClean="0"/>
              <a:t> : Tous les enfants sont dans le coin supérieur gauche</a:t>
            </a:r>
          </a:p>
          <a:p>
            <a:pPr lvl="1"/>
            <a:r>
              <a:rPr lang="fr-CA" b="1" dirty="0" err="1" smtClean="0"/>
              <a:t>TableLayout</a:t>
            </a:r>
            <a:r>
              <a:rPr lang="fr-CA" dirty="0" smtClean="0"/>
              <a:t> : Les enfants sont placés dans une grille</a:t>
            </a:r>
          </a:p>
          <a:p>
            <a:pPr lvl="1"/>
            <a:r>
              <a:rPr lang="fr-CA" b="1" dirty="0" err="1" smtClean="0"/>
              <a:t>AbsoluteLayout</a:t>
            </a:r>
            <a:r>
              <a:rPr lang="fr-CA" dirty="0" smtClean="0"/>
              <a:t> : Les enfants sont positionnés à l’aide d’une position en pixel (non recommandé)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5038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Exécution d’un projet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Il y a deux méthodes pour exécuter un projet</a:t>
            </a:r>
          </a:p>
          <a:p>
            <a:pPr lvl="1"/>
            <a:r>
              <a:rPr lang="fr-CA" dirty="0" smtClean="0"/>
              <a:t>Brancher un périphérique Android</a:t>
            </a:r>
          </a:p>
          <a:p>
            <a:pPr lvl="1"/>
            <a:r>
              <a:rPr lang="fr-CA" dirty="0" smtClean="0"/>
              <a:t>Lancer un émulateur Android</a:t>
            </a:r>
          </a:p>
          <a:p>
            <a:r>
              <a:rPr lang="fr-CA" dirty="0" smtClean="0"/>
              <a:t>Ensuite il suffit de cliquer sur le bouton « </a:t>
            </a:r>
            <a:r>
              <a:rPr lang="fr-CA" dirty="0" err="1" smtClean="0"/>
              <a:t>Debug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Le projet par défaut est un très excitant « Hello world »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4180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Hiérarchie d’un </a:t>
            </a:r>
            <a:r>
              <a:rPr lang="fr-CA" dirty="0" err="1" smtClean="0"/>
              <a:t>layout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004608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necteur droit avec flèche 5"/>
          <p:cNvCxnSpPr>
            <a:stCxn id="7" idx="3"/>
          </p:cNvCxnSpPr>
          <p:nvPr/>
        </p:nvCxnSpPr>
        <p:spPr>
          <a:xfrm>
            <a:off x="2408887" y="2605554"/>
            <a:ext cx="1875081" cy="39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013953" y="2420888"/>
            <a:ext cx="139493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Conteneur</a:t>
            </a:r>
            <a:endParaRPr lang="fr-CA" dirty="0"/>
          </a:p>
        </p:txBody>
      </p:sp>
      <p:cxnSp>
        <p:nvCxnSpPr>
          <p:cNvPr id="9" name="Connecteur droit avec flèche 8"/>
          <p:cNvCxnSpPr>
            <a:stCxn id="7" idx="2"/>
          </p:cNvCxnSpPr>
          <p:nvPr/>
        </p:nvCxnSpPr>
        <p:spPr>
          <a:xfrm>
            <a:off x="1711420" y="2790220"/>
            <a:ext cx="1030725" cy="854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577596" y="6021288"/>
            <a:ext cx="395653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Objets (bouton, zone de texte, …)</a:t>
            </a:r>
            <a:endParaRPr lang="fr-CA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3530725" y="5589240"/>
            <a:ext cx="33163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13" idx="0"/>
          </p:cNvCxnSpPr>
          <p:nvPr/>
        </p:nvCxnSpPr>
        <p:spPr>
          <a:xfrm flipV="1">
            <a:off x="4555862" y="5589240"/>
            <a:ext cx="52019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39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Les contrôles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Une fois le modèle de fenêtre est sélectionné et configuré, il suffit d’ajouter les contrôles à l’intérieur de celui-ci</a:t>
            </a:r>
          </a:p>
          <a:p>
            <a:r>
              <a:rPr lang="fr-CA" dirty="0" smtClean="0"/>
              <a:t>Pour accéder au code d’un contrôle, il faut que celui-ci ait un attribut </a:t>
            </a:r>
            <a:r>
              <a:rPr lang="fr-CA" b="1" dirty="0" smtClean="0"/>
              <a:t>id</a:t>
            </a:r>
          </a:p>
          <a:p>
            <a:r>
              <a:rPr lang="fr-CA" dirty="0" smtClean="0"/>
              <a:t>Le code suivant permettra d’utiliser l’objet </a:t>
            </a:r>
            <a:r>
              <a:rPr lang="fr-CA" dirty="0" err="1" smtClean="0"/>
              <a:t>TextView</a:t>
            </a:r>
            <a:r>
              <a:rPr lang="fr-CA" dirty="0" smtClean="0"/>
              <a:t> par défaut</a:t>
            </a:r>
          </a:p>
          <a:p>
            <a:pPr lvl="1"/>
            <a:r>
              <a:rPr lang="fr-CA" sz="1500" dirty="0" smtClean="0"/>
              <a:t>final </a:t>
            </a:r>
            <a:r>
              <a:rPr lang="fr-CA" sz="1500" dirty="0" err="1" smtClean="0"/>
              <a:t>TextView</a:t>
            </a:r>
            <a:r>
              <a:rPr lang="fr-CA" sz="1500" dirty="0" smtClean="0"/>
              <a:t> </a:t>
            </a:r>
            <a:r>
              <a:rPr lang="fr-CA" sz="1500" dirty="0" err="1" smtClean="0"/>
              <a:t>tv_view</a:t>
            </a:r>
            <a:r>
              <a:rPr lang="fr-CA" sz="1500" dirty="0" smtClean="0"/>
              <a:t> = (</a:t>
            </a:r>
            <a:r>
              <a:rPr lang="fr-CA" sz="1500" dirty="0" err="1" smtClean="0"/>
              <a:t>TextView</a:t>
            </a:r>
            <a:r>
              <a:rPr lang="fr-CA" sz="1500" dirty="0" smtClean="0"/>
              <a:t>)</a:t>
            </a:r>
            <a:r>
              <a:rPr lang="fr-CA" sz="1500" dirty="0" err="1" smtClean="0"/>
              <a:t>findViewById</a:t>
            </a:r>
            <a:r>
              <a:rPr lang="fr-CA" sz="1500" dirty="0" smtClean="0"/>
              <a:t>(</a:t>
            </a:r>
            <a:r>
              <a:rPr lang="fr-CA" sz="1500" dirty="0" err="1" smtClean="0"/>
              <a:t>R.id.tv_View</a:t>
            </a:r>
            <a:r>
              <a:rPr lang="fr-CA" sz="1500" dirty="0" smtClean="0"/>
              <a:t>);</a:t>
            </a:r>
          </a:p>
          <a:p>
            <a:pPr lvl="1"/>
            <a:r>
              <a:rPr lang="fr-CA" sz="1500" dirty="0" smtClean="0"/>
              <a:t>Le code doit être dans </a:t>
            </a:r>
            <a:r>
              <a:rPr lang="fr-CA" sz="1500" b="1" dirty="0" smtClean="0"/>
              <a:t>MainActivity.java</a:t>
            </a:r>
          </a:p>
        </p:txBody>
      </p:sp>
    </p:spTree>
    <p:extLst>
      <p:ext uri="{BB962C8B-B14F-4D97-AF65-F5344CB8AC3E}">
        <p14:creationId xmlns:p14="http://schemas.microsoft.com/office/powerpoint/2010/main" val="21409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Bouton et zone de texte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Ouvrir le fichier « activity_main.xml »</a:t>
            </a:r>
          </a:p>
          <a:p>
            <a:r>
              <a:rPr lang="fr-CA" dirty="0" smtClean="0"/>
              <a:t>Supprimer l’objet « </a:t>
            </a:r>
            <a:r>
              <a:rPr lang="fr-CA" dirty="0" err="1" smtClean="0"/>
              <a:t>TextView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Modifier « </a:t>
            </a:r>
            <a:r>
              <a:rPr lang="fr-CA" dirty="0" err="1" smtClean="0"/>
              <a:t>RelativeLayout</a:t>
            </a:r>
            <a:r>
              <a:rPr lang="fr-CA" dirty="0" smtClean="0"/>
              <a:t> » pour « </a:t>
            </a:r>
            <a:r>
              <a:rPr lang="fr-CA" dirty="0" err="1" smtClean="0"/>
              <a:t>LinearLayout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Ajouter dans « </a:t>
            </a:r>
            <a:r>
              <a:rPr lang="fr-CA" dirty="0" err="1" smtClean="0"/>
              <a:t>LinearLayout</a:t>
            </a:r>
            <a:r>
              <a:rPr lang="fr-CA" dirty="0" smtClean="0"/>
              <a:t> » l’attribut « </a:t>
            </a:r>
            <a:r>
              <a:rPr lang="fr-CA" dirty="0" err="1" smtClean="0"/>
              <a:t>android</a:t>
            </a:r>
            <a:r>
              <a:rPr lang="fr-CA" dirty="0" smtClean="0"/>
              <a:t>::orientation » et donner la valeur « horizontal »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6747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Bouton et zone de texte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</a:t>
            </a:r>
            <a:r>
              <a:rPr lang="fr-CA" dirty="0" err="1" smtClean="0"/>
              <a:t>LinearLayout</a:t>
            </a:r>
            <a:r>
              <a:rPr lang="fr-CA" dirty="0" smtClean="0"/>
              <a:t> distribue les contrôles à la suite de manière horizontale ou verticale</a:t>
            </a:r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1547664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123728" y="3302708"/>
            <a:ext cx="5076056" cy="991247"/>
          </a:xfrm>
          <a:prstGeom prst="rect">
            <a:avLst/>
          </a:prstGeom>
          <a:solidFill>
            <a:srgbClr val="F7F7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LinearLayout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xmlns:android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"http://schemas.android.com/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apk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xmlns:tools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"http://schemas.android.com/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tools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android:layout_width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android:layout_height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android:orientation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"horizontal"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LinearLayout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93360" y="4580514"/>
            <a:ext cx="70775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layout_width</a:t>
            </a:r>
            <a:r>
              <a:rPr lang="fr-FR" dirty="0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ou </a:t>
            </a:r>
            <a:r>
              <a:rPr lang="fr-FR" dirty="0" err="1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layout_height</a:t>
            </a:r>
            <a:r>
              <a:rPr lang="fr-FR" dirty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indique la dimension</a:t>
            </a:r>
            <a:br>
              <a:rPr lang="fr-FR" dirty="0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la fenêtre qui, dans ce cas, prendra l’écran</a:t>
            </a:r>
            <a:br>
              <a:rPr lang="fr-FR" dirty="0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 smtClean="0">
                <a:solidFill>
                  <a:srgbClr val="8822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2382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kern="1200" dirty="0" smtClean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Bouton et zone de texte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un contrôle « </a:t>
            </a:r>
            <a:r>
              <a:rPr lang="fr-CA" dirty="0" err="1" smtClean="0"/>
              <a:t>EditText</a:t>
            </a:r>
            <a:r>
              <a:rPr lang="fr-CA" dirty="0" smtClean="0"/>
              <a:t> » à l’intérieur du « </a:t>
            </a:r>
            <a:r>
              <a:rPr lang="fr-CA" dirty="0" err="1" smtClean="0"/>
              <a:t>LinearLayout</a:t>
            </a:r>
            <a:r>
              <a:rPr lang="fr-CA" dirty="0" smtClean="0"/>
              <a:t> »</a:t>
            </a:r>
          </a:p>
          <a:p>
            <a:endParaRPr lang="fr-CA" dirty="0" smtClean="0"/>
          </a:p>
          <a:p>
            <a:endParaRPr lang="fr-CA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39962" y="3284984"/>
            <a:ext cx="3384376" cy="714248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android:layout_width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android:layout_height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android:hint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584" y="4149080"/>
            <a:ext cx="76642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smtClean="0"/>
              <a:t>id</a:t>
            </a:r>
            <a:r>
              <a:rPr lang="fr-CA" dirty="0" smtClean="0"/>
              <a:t> est un identifiant unique. Le « + » n’est utilisé que pour</a:t>
            </a:r>
            <a:br>
              <a:rPr lang="fr-CA" dirty="0" smtClean="0"/>
            </a:br>
            <a:r>
              <a:rPr lang="fr-CA" dirty="0" smtClean="0"/>
              <a:t>la ressource « id », c’est pour que le compilateur ajoute l’identifiant</a:t>
            </a:r>
            <a:br>
              <a:rPr lang="fr-CA" dirty="0" smtClean="0"/>
            </a:br>
            <a:r>
              <a:rPr lang="fr-CA" dirty="0" smtClean="0"/>
              <a:t>dans les ressources du projet.</a:t>
            </a:r>
            <a:br>
              <a:rPr lang="fr-CA" dirty="0" smtClean="0"/>
            </a:br>
            <a:r>
              <a:rPr lang="fr-CA" b="1" dirty="0" err="1" smtClean="0"/>
              <a:t>layout_width</a:t>
            </a:r>
            <a:r>
              <a:rPr lang="fr-CA" dirty="0" smtClean="0"/>
              <a:t> ou </a:t>
            </a:r>
            <a:r>
              <a:rPr lang="fr-CA" b="1" dirty="0" err="1" smtClean="0"/>
              <a:t>layout_height</a:t>
            </a:r>
            <a:r>
              <a:rPr lang="fr-CA" dirty="0" smtClean="0"/>
              <a:t> indique la dimension du contrôle.</a:t>
            </a:r>
            <a:br>
              <a:rPr lang="fr-CA" dirty="0" smtClean="0"/>
            </a:br>
            <a:r>
              <a:rPr lang="fr-CA" dirty="0" smtClean="0"/>
              <a:t>Dans ce cas-ci, la dimension est déterminé par le contenu du</a:t>
            </a:r>
            <a:br>
              <a:rPr lang="fr-CA" dirty="0" smtClean="0"/>
            </a:br>
            <a:r>
              <a:rPr lang="fr-CA" dirty="0" smtClean="0"/>
              <a:t>contrôle.</a:t>
            </a:r>
          </a:p>
          <a:p>
            <a:r>
              <a:rPr lang="fr-CA" b="1" dirty="0" err="1" smtClean="0"/>
              <a:t>hint</a:t>
            </a:r>
            <a:r>
              <a:rPr lang="fr-CA" dirty="0" smtClean="0"/>
              <a:t> est le message qui sera affiché si le contrôle est vide.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051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Ouvrir le fichier « strings.xml » qui est dans « </a:t>
            </a:r>
            <a:r>
              <a:rPr lang="fr-CA" dirty="0" err="1" smtClean="0"/>
              <a:t>res</a:t>
            </a:r>
            <a:r>
              <a:rPr lang="fr-CA" dirty="0" smtClean="0"/>
              <a:t>/values »</a:t>
            </a:r>
          </a:p>
          <a:p>
            <a:r>
              <a:rPr lang="fr-CA" dirty="0" smtClean="0"/>
              <a:t>Dans le fichier XML, ajouter les valeurs suivantes</a:t>
            </a:r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307914" y="4078140"/>
            <a:ext cx="4248472" cy="1129746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resources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app_name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First App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&lt;/string&gt;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Enter a 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&lt;/string&gt;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button_send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Send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&lt;/string&gt;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action_settings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Settings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&lt;/string&gt;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title_activity_main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MainActivity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&lt;/string&gt;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resources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3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Comme indiqué précédemment, il est possible d’ajouter des ressources multilingues</a:t>
            </a:r>
          </a:p>
          <a:p>
            <a:r>
              <a:rPr lang="fr-CA" dirty="0" smtClean="0"/>
              <a:t>Dans le projet, ajouter un dossier nommé « values-</a:t>
            </a:r>
            <a:r>
              <a:rPr lang="fr-CA" dirty="0" err="1" smtClean="0"/>
              <a:t>fr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Copier le fichier « strings.xml » à l’intérieur du dossier</a:t>
            </a:r>
          </a:p>
          <a:p>
            <a:r>
              <a:rPr lang="fr-CA" dirty="0" smtClean="0"/>
              <a:t>Franciser la valeur de chaque ressource</a:t>
            </a:r>
          </a:p>
        </p:txBody>
      </p:sp>
    </p:spTree>
    <p:extLst>
      <p:ext uri="{BB962C8B-B14F-4D97-AF65-F5344CB8AC3E}">
        <p14:creationId xmlns:p14="http://schemas.microsoft.com/office/powerpoint/2010/main" val="17451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Ressources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Pour chaque langue, il peut y avoir des différences selon la région</a:t>
            </a:r>
          </a:p>
          <a:p>
            <a:r>
              <a:rPr lang="fr-CA" dirty="0" smtClean="0"/>
              <a:t>Le français est un bel exemple dans lequel on y retrouve plusieurs dialectes par exemple au Canada et en Belgique</a:t>
            </a:r>
          </a:p>
          <a:p>
            <a:r>
              <a:rPr lang="fr-CA" dirty="0" smtClean="0"/>
              <a:t>Android accepte la régionalisation</a:t>
            </a:r>
          </a:p>
          <a:p>
            <a:r>
              <a:rPr lang="fr-CA" dirty="0" smtClean="0"/>
              <a:t>Il suffit d’ajouter la région à la langue</a:t>
            </a:r>
          </a:p>
          <a:p>
            <a:r>
              <a:rPr lang="fr-CA" dirty="0" smtClean="0"/>
              <a:t>Ex : </a:t>
            </a:r>
            <a:r>
              <a:rPr lang="fr-CA" dirty="0" err="1" smtClean="0"/>
              <a:t>fr_CA</a:t>
            </a:r>
            <a:r>
              <a:rPr lang="fr-CA" dirty="0" smtClean="0"/>
              <a:t>, </a:t>
            </a:r>
            <a:r>
              <a:rPr lang="fr-CA" dirty="0" err="1" smtClean="0"/>
              <a:t>fr_BE</a:t>
            </a:r>
            <a:r>
              <a:rPr lang="fr-CA" dirty="0" smtClean="0"/>
              <a:t>, </a:t>
            </a:r>
            <a:r>
              <a:rPr lang="fr-CA" dirty="0" err="1" smtClean="0"/>
              <a:t>en_UK</a:t>
            </a:r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81997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Bouton et zone de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Ouvrir le fichier « activity_main.xml »</a:t>
            </a:r>
          </a:p>
          <a:p>
            <a:r>
              <a:rPr lang="fr-CA" dirty="0" smtClean="0"/>
              <a:t>Ajouter un bouton après le « </a:t>
            </a:r>
            <a:r>
              <a:rPr lang="fr-CA" dirty="0" err="1" smtClean="0"/>
              <a:t>EditText</a:t>
            </a:r>
            <a:r>
              <a:rPr lang="fr-CA" dirty="0" smtClean="0"/>
              <a:t> »</a:t>
            </a:r>
          </a:p>
          <a:p>
            <a:endParaRPr lang="fr-CA" dirty="0" smtClean="0"/>
          </a:p>
          <a:p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699792" y="3721016"/>
            <a:ext cx="3168470" cy="714248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&lt;Button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android:layout_width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"wrap_content"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android:layout_height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"wrap_content"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android:text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"@string/button_send"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27584" y="4435264"/>
            <a:ext cx="7553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Ce bouton n’a pas besoin de id, car il ne sera pas référencé dans</a:t>
            </a:r>
            <a:br>
              <a:rPr lang="fr-CA" dirty="0" smtClean="0"/>
            </a:br>
            <a:r>
              <a:rPr lang="fr-CA" dirty="0" smtClean="0"/>
              <a:t>le code principal.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6896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Bouton et zone de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utilise la valeur « </a:t>
            </a:r>
            <a:r>
              <a:rPr lang="fr-CA" dirty="0" err="1" smtClean="0"/>
              <a:t>wrap_content</a:t>
            </a:r>
            <a:r>
              <a:rPr lang="fr-CA" dirty="0" smtClean="0"/>
              <a:t> » pour la zone de texte et le bouton</a:t>
            </a:r>
          </a:p>
          <a:p>
            <a:r>
              <a:rPr lang="fr-CA" dirty="0" smtClean="0"/>
              <a:t>C’est bien pour les boutons, mais pas nécessairement pour une zone de texte</a:t>
            </a:r>
          </a:p>
          <a:p>
            <a:r>
              <a:rPr lang="fr-CA" dirty="0" smtClean="0"/>
              <a:t>La valeur inscrite par l’utilisateur peut être plus large</a:t>
            </a:r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941168"/>
            <a:ext cx="3029373" cy="666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66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Bouton et zone de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smtClean="0"/>
              <a:t>Pour le </a:t>
            </a:r>
            <a:r>
              <a:rPr lang="fr-CA" b="1" dirty="0" err="1" smtClean="0"/>
              <a:t>LinearLayout</a:t>
            </a:r>
            <a:r>
              <a:rPr lang="fr-CA" dirty="0" smtClean="0"/>
              <a:t>, il y a une propriété nommé « </a:t>
            </a:r>
            <a:r>
              <a:rPr lang="fr-CA" dirty="0" err="1" smtClean="0"/>
              <a:t>layout_weight</a:t>
            </a:r>
            <a:r>
              <a:rPr lang="fr-CA" dirty="0" smtClean="0"/>
              <a:t> » qui permet de déterminer la largeur d’un contrôle de manière pondéré</a:t>
            </a:r>
          </a:p>
          <a:p>
            <a:r>
              <a:rPr lang="fr-CA" dirty="0" smtClean="0"/>
              <a:t>Cela fonctionne comme un mélange de cocktail</a:t>
            </a:r>
          </a:p>
          <a:p>
            <a:pPr lvl="1"/>
            <a:r>
              <a:rPr lang="fr-CA" dirty="0" smtClean="0"/>
              <a:t>2 part de vodka et 1 part de crème de café… Donc 2/3 de vodka</a:t>
            </a:r>
          </a:p>
          <a:p>
            <a:r>
              <a:rPr lang="fr-CA" dirty="0" smtClean="0"/>
              <a:t>Ainsi si l’on donne la valeur 1 à un contrôle et 2 à un second, le premier prendra 1/3 de l’espace disponible et l’autre le 2/3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2200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Bouton et zone de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Ajouter et modifier les propriétés </a:t>
            </a:r>
            <a:r>
              <a:rPr lang="fr-CA" dirty="0" err="1" smtClean="0"/>
              <a:t>layout_width</a:t>
            </a:r>
            <a:r>
              <a:rPr lang="fr-CA" dirty="0" smtClean="0"/>
              <a:t> et </a:t>
            </a:r>
            <a:r>
              <a:rPr lang="fr-CA" dirty="0" err="1" smtClean="0"/>
              <a:t>layout_weight</a:t>
            </a:r>
            <a:endParaRPr lang="fr-CA" dirty="0" smtClean="0"/>
          </a:p>
          <a:p>
            <a:pPr lvl="1"/>
            <a:r>
              <a:rPr lang="fr-CA" dirty="0" err="1" smtClean="0"/>
              <a:t>Layout_width</a:t>
            </a:r>
            <a:r>
              <a:rPr lang="fr-CA" dirty="0" smtClean="0"/>
              <a:t> </a:t>
            </a:r>
            <a:r>
              <a:rPr lang="fr-CA" dirty="0" smtClean="0">
                <a:sym typeface="Wingdings" panose="05000000000000000000" pitchFamily="2" charset="2"/>
              </a:rPr>
              <a:t> 0dp</a:t>
            </a:r>
          </a:p>
          <a:p>
            <a:pPr lvl="1"/>
            <a:r>
              <a:rPr lang="fr-CA" dirty="0" err="1" smtClean="0">
                <a:sym typeface="Wingdings" panose="05000000000000000000" pitchFamily="2" charset="2"/>
              </a:rPr>
              <a:t>Layout_weight</a:t>
            </a:r>
            <a:r>
              <a:rPr lang="fr-CA" dirty="0" smtClean="0">
                <a:sym typeface="Wingdings" panose="05000000000000000000" pitchFamily="2" charset="2"/>
              </a:rPr>
              <a:t>  1</a:t>
            </a:r>
          </a:p>
          <a:p>
            <a:pPr lvl="1"/>
            <a:r>
              <a:rPr lang="fr-CA" dirty="0" smtClean="0">
                <a:sym typeface="Wingdings" panose="05000000000000000000" pitchFamily="2" charset="2"/>
              </a:rPr>
              <a:t>En attribuant la valeur 0 pour la largeur du contrôle, cela améliore les performances du système, car il n’a pas à calculer la largeur du contrôle</a:t>
            </a:r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253" y="2852936"/>
            <a:ext cx="4239217" cy="1267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77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Exécution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Exécuter l’application</a:t>
            </a:r>
          </a:p>
          <a:p>
            <a:r>
              <a:rPr lang="fr-CA" dirty="0" smtClean="0"/>
              <a:t>On devrait retrouver une zone de texte qui prend toute la largeur avec du texte à l’intérieur si elle est vide</a:t>
            </a:r>
          </a:p>
          <a:p>
            <a:r>
              <a:rPr lang="fr-CA" dirty="0" smtClean="0"/>
              <a:t>Si le OS est en français, le texte français devrait apparaître sinon ce sera celui par défaut soit en anglais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6707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Démarrer une nouvelle activit</a:t>
            </a:r>
            <a:r>
              <a:rPr lang="fr-CA" dirty="0"/>
              <a:t>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Jusqu’à présent ce n’est que la couche présentation qui a été développée</a:t>
            </a:r>
          </a:p>
          <a:p>
            <a:r>
              <a:rPr lang="fr-CA" dirty="0" smtClean="0"/>
              <a:t>Dans cette section, le bouton démarrera une nouvelle activité à l’événement clic</a:t>
            </a:r>
          </a:p>
          <a:p>
            <a:r>
              <a:rPr lang="fr-CA" dirty="0" smtClean="0"/>
              <a:t>Ajouter dans activity_main.xml l’attribut « </a:t>
            </a:r>
            <a:r>
              <a:rPr lang="fr-CA" dirty="0" err="1" smtClean="0"/>
              <a:t>onClick</a:t>
            </a:r>
            <a:r>
              <a:rPr lang="fr-CA" dirty="0" smtClean="0"/>
              <a:t> » avec la valeur « </a:t>
            </a:r>
            <a:r>
              <a:rPr lang="fr-CA" dirty="0" err="1" smtClean="0"/>
              <a:t>sendMessage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« </a:t>
            </a:r>
            <a:r>
              <a:rPr lang="fr-CA" dirty="0" err="1" smtClean="0"/>
              <a:t>sendMessage</a:t>
            </a:r>
            <a:r>
              <a:rPr lang="fr-CA" dirty="0" smtClean="0"/>
              <a:t> » est le nom de la méthode que le bouton démarrera lors du clic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2201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Démarrer une nouvelle activité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Ouvrir la classe « </a:t>
            </a:r>
            <a:r>
              <a:rPr lang="fr-CA" dirty="0" err="1" smtClean="0"/>
              <a:t>MainActivity</a:t>
            </a:r>
            <a:r>
              <a:rPr lang="fr-CA" dirty="0" smtClean="0"/>
              <a:t> » dans le dossier « </a:t>
            </a:r>
            <a:r>
              <a:rPr lang="fr-CA" dirty="0" err="1" smtClean="0"/>
              <a:t>src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Créer un méthode </a:t>
            </a:r>
            <a:r>
              <a:rPr lang="fr-CA" dirty="0" err="1" smtClean="0"/>
              <a:t>sendMessage</a:t>
            </a:r>
            <a:endParaRPr lang="fr-CA" dirty="0" smtClean="0"/>
          </a:p>
          <a:p>
            <a:endParaRPr lang="fr-CA" dirty="0"/>
          </a:p>
          <a:p>
            <a:endParaRPr lang="fr-CA" dirty="0" smtClean="0"/>
          </a:p>
          <a:p>
            <a:r>
              <a:rPr lang="fr-CA" dirty="0" smtClean="0"/>
              <a:t>Importer la classe </a:t>
            </a:r>
            <a:r>
              <a:rPr lang="fr-CA" dirty="0" err="1" smtClean="0"/>
              <a:t>View</a:t>
            </a:r>
            <a:r>
              <a:rPr lang="fr-CA" dirty="0" smtClean="0"/>
              <a:t> (dans le haut du code)</a:t>
            </a:r>
          </a:p>
          <a:p>
            <a:pPr lvl="1"/>
            <a:r>
              <a:rPr lang="fr-CA" dirty="0" smtClean="0"/>
              <a:t>import </a:t>
            </a:r>
            <a:r>
              <a:rPr lang="fr-CA" dirty="0" err="1" smtClean="0"/>
              <a:t>android.view.View</a:t>
            </a:r>
            <a:endParaRPr lang="fr-CA" dirty="0" smtClean="0"/>
          </a:p>
          <a:p>
            <a:pPr lvl="1"/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339752" y="3789040"/>
            <a:ext cx="3744416" cy="714248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/** Called when the user clicks the Send button */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sendMessage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view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Do something in response to button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 rot="5400000">
            <a:off x="6762514" y="3822998"/>
            <a:ext cx="3094117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En Eclipse, Ctrl + </a:t>
            </a:r>
            <a:r>
              <a:rPr lang="fr-CA" dirty="0" err="1" smtClean="0"/>
              <a:t>Maj</a:t>
            </a:r>
            <a:r>
              <a:rPr lang="fr-CA" dirty="0" smtClean="0"/>
              <a:t> + O</a:t>
            </a:r>
            <a:br>
              <a:rPr lang="fr-CA" dirty="0" smtClean="0"/>
            </a:br>
            <a:r>
              <a:rPr lang="fr-CA" dirty="0" smtClean="0"/>
              <a:t>pour importer rapidement</a:t>
            </a:r>
            <a:endParaRPr lang="fr-CA" dirty="0"/>
          </a:p>
        </p:txBody>
      </p:sp>
      <p:cxnSp>
        <p:nvCxnSpPr>
          <p:cNvPr id="7" name="Connecteur droit avec flèche 6"/>
          <p:cNvCxnSpPr>
            <a:stCxn id="5" idx="2"/>
            <a:endCxn id="4" idx="3"/>
          </p:cNvCxnSpPr>
          <p:nvPr/>
        </p:nvCxnSpPr>
        <p:spPr>
          <a:xfrm flipH="1">
            <a:off x="6084168" y="4146164"/>
            <a:ext cx="190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8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Démarrer une nouvelle activité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On va créer un objet « </a:t>
            </a:r>
            <a:r>
              <a:rPr lang="fr-CA" dirty="0" err="1" smtClean="0"/>
              <a:t>Intent</a:t>
            </a:r>
            <a:r>
              <a:rPr lang="fr-CA" dirty="0" smtClean="0"/>
              <a:t> » qui sert à faire la liaison entre deux composantes</a:t>
            </a:r>
          </a:p>
          <a:p>
            <a:r>
              <a:rPr lang="fr-CA" dirty="0" smtClean="0"/>
              <a:t>On peut vulgariser « l’</a:t>
            </a:r>
            <a:r>
              <a:rPr lang="fr-CA" dirty="0" err="1" smtClean="0"/>
              <a:t>Intent</a:t>
            </a:r>
            <a:r>
              <a:rPr lang="fr-CA" dirty="0" smtClean="0"/>
              <a:t> » comme ceci</a:t>
            </a:r>
          </a:p>
          <a:p>
            <a:pPr lvl="1"/>
            <a:r>
              <a:rPr lang="fr-CA" dirty="0" smtClean="0"/>
              <a:t>L’application a l’intention de faire quelque chose</a:t>
            </a:r>
          </a:p>
          <a:p>
            <a:r>
              <a:rPr lang="fr-CA" dirty="0" smtClean="0"/>
              <a:t>On l’utilise principalement pour qu’une activité en démarre une seconde</a:t>
            </a:r>
          </a:p>
        </p:txBody>
      </p:sp>
    </p:spTree>
    <p:extLst>
      <p:ext uri="{BB962C8B-B14F-4D97-AF65-F5344CB8AC3E}">
        <p14:creationId xmlns:p14="http://schemas.microsoft.com/office/powerpoint/2010/main" val="198090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Démarrer une nouvelle activité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À l’intérieur de la méthode « </a:t>
            </a:r>
            <a:r>
              <a:rPr lang="fr-CA" dirty="0" err="1"/>
              <a:t>sendMessage</a:t>
            </a:r>
            <a:r>
              <a:rPr lang="fr-CA" dirty="0"/>
              <a:t> », ajouter le code </a:t>
            </a:r>
            <a:r>
              <a:rPr lang="fr-CA" dirty="0" smtClean="0"/>
              <a:t>suivant</a:t>
            </a:r>
          </a:p>
          <a:p>
            <a:endParaRPr lang="fr-CA" dirty="0"/>
          </a:p>
          <a:p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308949" y="3284984"/>
            <a:ext cx="4493825" cy="298749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intent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DisplayMessageActivity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80527" y="3784851"/>
            <a:ext cx="59506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Ce constructeur prend deux paramètres soit le</a:t>
            </a:r>
            <a:br>
              <a:rPr lang="fr-CA" dirty="0" smtClean="0"/>
            </a:br>
            <a:r>
              <a:rPr lang="fr-CA" dirty="0" smtClean="0"/>
              <a:t>contexte d’exécution et la classe que l’on donne à</a:t>
            </a:r>
            <a:br>
              <a:rPr lang="fr-CA" dirty="0" smtClean="0"/>
            </a:br>
            <a:r>
              <a:rPr lang="fr-CA" dirty="0" smtClean="0"/>
              <a:t>l’intention soit la nouvelle activité dans ce cas-ci.</a:t>
            </a:r>
          </a:p>
          <a:p>
            <a:r>
              <a:rPr lang="fr-CA" dirty="0" smtClean="0"/>
              <a:t>Ajouter le code qui suit dans « </a:t>
            </a:r>
            <a:r>
              <a:rPr lang="fr-CA" dirty="0" err="1" smtClean="0"/>
              <a:t>sendMessage</a:t>
            </a:r>
            <a:r>
              <a:rPr lang="fr-CA" dirty="0" smtClean="0"/>
              <a:t> ».</a:t>
            </a:r>
            <a:endParaRPr lang="fr-CA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99902" y="5118381"/>
            <a:ext cx="4464496" cy="714248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DisplayMessageActivity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findViewById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message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putExtra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EXTRA_MESSAGE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 rot="3091980">
            <a:off x="6962239" y="5001633"/>
            <a:ext cx="1717137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A" dirty="0" smtClean="0"/>
              <a:t>Ctrl + </a:t>
            </a:r>
            <a:r>
              <a:rPr lang="fr-CA" dirty="0" err="1" smtClean="0"/>
              <a:t>Maj</a:t>
            </a:r>
            <a:r>
              <a:rPr lang="fr-CA" dirty="0" smtClean="0"/>
              <a:t> + O</a:t>
            </a:r>
            <a:endParaRPr lang="fr-CA" dirty="0"/>
          </a:p>
        </p:txBody>
      </p:sp>
      <p:sp>
        <p:nvSpPr>
          <p:cNvPr id="10" name="Flèche droite 9"/>
          <p:cNvSpPr/>
          <p:nvPr/>
        </p:nvSpPr>
        <p:spPr>
          <a:xfrm rot="9229133">
            <a:off x="6506731" y="5010369"/>
            <a:ext cx="866797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880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Démarrer une nouvelle activité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Un « </a:t>
            </a:r>
            <a:r>
              <a:rPr lang="fr-CA" dirty="0" err="1" smtClean="0"/>
              <a:t>Intent</a:t>
            </a:r>
            <a:r>
              <a:rPr lang="fr-CA" dirty="0" smtClean="0"/>
              <a:t> » peut porter plusieurs types de données comme des pairs de clé-valeur qui sont appelés « Extras »</a:t>
            </a:r>
          </a:p>
          <a:p>
            <a:r>
              <a:rPr lang="fr-CA" dirty="0" smtClean="0"/>
              <a:t>Au début </a:t>
            </a:r>
            <a:r>
              <a:rPr lang="fr-CA" dirty="0" smtClean="0"/>
              <a:t>de la déclaration de classe </a:t>
            </a:r>
            <a:r>
              <a:rPr lang="fr-CA" dirty="0" err="1" smtClean="0"/>
              <a:t>MainActivity</a:t>
            </a:r>
            <a:r>
              <a:rPr lang="fr-CA" dirty="0" smtClean="0"/>
              <a:t>, ajouter la variable statique suivante</a:t>
            </a:r>
          </a:p>
          <a:p>
            <a:endParaRPr lang="fr-CA" dirty="0"/>
          </a:p>
          <a:p>
            <a:pPr lvl="1"/>
            <a:r>
              <a:rPr lang="fr-CA" dirty="0" smtClean="0"/>
              <a:t>Le principe d’utiliser le nom du package n’est qu’une bonne pratique de développement</a:t>
            </a:r>
          </a:p>
          <a:p>
            <a:pPr lvl="1"/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73818" y="4509120"/>
            <a:ext cx="5364088" cy="298749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final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EXTRA_MESSAGE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com.example.myfirstapp.MESSAGE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2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Démarrer une nouvelle activité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Pour démarrer une nouvelle activité, il faudra appeler la méthode « </a:t>
            </a:r>
            <a:r>
              <a:rPr lang="fr-CA" dirty="0" err="1" smtClean="0"/>
              <a:t>startActivity</a:t>
            </a:r>
            <a:r>
              <a:rPr lang="fr-CA" dirty="0" smtClean="0"/>
              <a:t> » et passer le « </a:t>
            </a:r>
            <a:r>
              <a:rPr lang="fr-CA" dirty="0" err="1" smtClean="0"/>
              <a:t>Intent</a:t>
            </a:r>
            <a:r>
              <a:rPr lang="fr-CA" dirty="0" smtClean="0"/>
              <a:t> » en paramètre</a:t>
            </a:r>
          </a:p>
          <a:p>
            <a:r>
              <a:rPr lang="fr-CA" dirty="0" smtClean="0"/>
              <a:t>Cette action indique au système que l’on désire démarrer une nouvelle activité qui est indiqué dans « l’</a:t>
            </a:r>
            <a:r>
              <a:rPr lang="fr-CA" dirty="0" err="1" smtClean="0"/>
              <a:t>Intent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À la fin de la méthode « </a:t>
            </a:r>
            <a:r>
              <a:rPr lang="fr-CA" dirty="0" err="1" smtClean="0"/>
              <a:t>sendMessage</a:t>
            </a:r>
            <a:r>
              <a:rPr lang="fr-CA" dirty="0" smtClean="0"/>
              <a:t> », ajouter la ligne suivante</a:t>
            </a:r>
          </a:p>
          <a:p>
            <a:pPr lvl="1"/>
            <a:r>
              <a:rPr lang="fr-CA" dirty="0" err="1" smtClean="0"/>
              <a:t>startActivity</a:t>
            </a:r>
            <a:r>
              <a:rPr lang="fr-CA" dirty="0" smtClean="0"/>
              <a:t>(</a:t>
            </a:r>
            <a:r>
              <a:rPr lang="fr-CA" dirty="0" err="1" smtClean="0"/>
              <a:t>intent</a:t>
            </a:r>
            <a:r>
              <a:rPr lang="fr-CA" dirty="0" smtClean="0"/>
              <a:t>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896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Création d’une classe </a:t>
            </a:r>
            <a:r>
              <a:rPr lang="fr-CA" dirty="0" err="1" smtClean="0"/>
              <a:t>Activity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Il est maintenant temps de créer la classe </a:t>
            </a:r>
            <a:r>
              <a:rPr lang="fr-CA" dirty="0" err="1" smtClean="0"/>
              <a:t>DisplayMessageActivity</a:t>
            </a:r>
            <a:endParaRPr lang="fr-CA" dirty="0" smtClean="0"/>
          </a:p>
          <a:p>
            <a:r>
              <a:rPr lang="fr-CA" dirty="0" smtClean="0"/>
              <a:t>Dans Eclipse, cliquer sur Fichier </a:t>
            </a:r>
            <a:r>
              <a:rPr lang="fr-CA" dirty="0" smtClean="0">
                <a:sym typeface="Wingdings" panose="05000000000000000000" pitchFamily="2" charset="2"/>
              </a:rPr>
              <a:t> Nouveau…  Autres…</a:t>
            </a:r>
          </a:p>
          <a:p>
            <a:r>
              <a:rPr lang="fr-CA" dirty="0" smtClean="0">
                <a:sym typeface="Wingdings" panose="05000000000000000000" pitchFamily="2" charset="2"/>
              </a:rPr>
              <a:t>Sélectionner dans la fenêtre Android\Android </a:t>
            </a:r>
            <a:r>
              <a:rPr lang="fr-CA" dirty="0" err="1" smtClean="0">
                <a:sym typeface="Wingdings" panose="05000000000000000000" pitchFamily="2" charset="2"/>
              </a:rPr>
              <a:t>Activity</a:t>
            </a:r>
            <a:endParaRPr lang="fr-CA" dirty="0" smtClean="0">
              <a:sym typeface="Wingdings" panose="05000000000000000000" pitchFamily="2" charset="2"/>
            </a:endParaRPr>
          </a:p>
          <a:p>
            <a:r>
              <a:rPr lang="fr-CA" dirty="0" smtClean="0">
                <a:sym typeface="Wingdings" panose="05000000000000000000" pitchFamily="2" charset="2"/>
              </a:rPr>
              <a:t>Sélectionner « </a:t>
            </a:r>
            <a:r>
              <a:rPr lang="fr-CA" dirty="0" err="1" smtClean="0">
                <a:sym typeface="Wingdings" panose="05000000000000000000" pitchFamily="2" charset="2"/>
              </a:rPr>
              <a:t>Blank</a:t>
            </a:r>
            <a:r>
              <a:rPr lang="fr-CA" dirty="0" smtClean="0">
                <a:sym typeface="Wingdings" panose="05000000000000000000" pitchFamily="2" charset="2"/>
              </a:rPr>
              <a:t> </a:t>
            </a:r>
            <a:r>
              <a:rPr lang="fr-CA" dirty="0" err="1" smtClean="0">
                <a:sym typeface="Wingdings" panose="05000000000000000000" pitchFamily="2" charset="2"/>
              </a:rPr>
              <a:t>Activity</a:t>
            </a:r>
            <a:r>
              <a:rPr lang="fr-CA" dirty="0" smtClean="0">
                <a:sym typeface="Wingdings" panose="05000000000000000000" pitchFamily="2" charset="2"/>
              </a:rPr>
              <a:t> »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46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Création d’une classe </a:t>
            </a:r>
            <a:r>
              <a:rPr lang="fr-CA" dirty="0" err="1"/>
              <a:t>Activity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 smtClean="0"/>
              <a:t>Activity</a:t>
            </a:r>
            <a:r>
              <a:rPr lang="fr-CA" dirty="0" smtClean="0"/>
              <a:t> Name : </a:t>
            </a:r>
            <a:r>
              <a:rPr lang="fr-CA" dirty="0" err="1" smtClean="0"/>
              <a:t>DisplayMessageActivity</a:t>
            </a:r>
            <a:endParaRPr lang="fr-CA" dirty="0" smtClean="0"/>
          </a:p>
          <a:p>
            <a:r>
              <a:rPr lang="fr-CA" dirty="0" err="1" smtClean="0"/>
              <a:t>Layout</a:t>
            </a:r>
            <a:r>
              <a:rPr lang="fr-CA" dirty="0" smtClean="0"/>
              <a:t> Name : </a:t>
            </a:r>
            <a:r>
              <a:rPr lang="fr-CA" dirty="0" err="1" smtClean="0"/>
              <a:t>activity_display_message</a:t>
            </a:r>
            <a:endParaRPr lang="fr-CA" dirty="0" smtClean="0"/>
          </a:p>
          <a:p>
            <a:r>
              <a:rPr lang="fr-CA" dirty="0" err="1" smtClean="0"/>
              <a:t>Title</a:t>
            </a:r>
            <a:r>
              <a:rPr lang="fr-CA" dirty="0"/>
              <a:t> </a:t>
            </a:r>
            <a:r>
              <a:rPr lang="fr-CA" dirty="0" smtClean="0"/>
              <a:t>: </a:t>
            </a:r>
            <a:r>
              <a:rPr lang="fr-CA" dirty="0" err="1" smtClean="0"/>
              <a:t>My</a:t>
            </a:r>
            <a:r>
              <a:rPr lang="fr-CA" dirty="0" smtClean="0"/>
              <a:t> Message</a:t>
            </a:r>
          </a:p>
          <a:p>
            <a:r>
              <a:rPr lang="fr-CA" dirty="0" err="1" smtClean="0"/>
              <a:t>Hierarchial</a:t>
            </a:r>
            <a:r>
              <a:rPr lang="fr-CA" dirty="0" smtClean="0"/>
              <a:t> Parent : Parcourir et sélectionner « </a:t>
            </a:r>
            <a:r>
              <a:rPr lang="fr-CA" dirty="0" err="1" smtClean="0"/>
              <a:t>MainActivity</a:t>
            </a:r>
            <a:r>
              <a:rPr lang="fr-CA" dirty="0" smtClean="0"/>
              <a:t> »</a:t>
            </a:r>
          </a:p>
          <a:p>
            <a:r>
              <a:rPr lang="fr-CA" dirty="0" smtClean="0"/>
              <a:t>Navigation Type : None</a:t>
            </a:r>
          </a:p>
          <a:p>
            <a:r>
              <a:rPr lang="fr-CA" dirty="0" smtClean="0"/>
              <a:t>Finish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0645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Création d’une classe </a:t>
            </a:r>
            <a:r>
              <a:rPr lang="fr-CA" dirty="0" err="1"/>
              <a:t>Activity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la nouvelle classe, il y a déjà du code</a:t>
            </a:r>
          </a:p>
          <a:p>
            <a:r>
              <a:rPr lang="fr-CA" dirty="0" err="1" smtClean="0"/>
              <a:t>onCreateOptionsMenu</a:t>
            </a:r>
            <a:r>
              <a:rPr lang="fr-CA" dirty="0" smtClean="0"/>
              <a:t> peut être supprimé, cela sert à l’initialisation du menu des paramètres</a:t>
            </a:r>
          </a:p>
          <a:p>
            <a:endParaRPr lang="fr-CA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1060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Création d’une classe </a:t>
            </a:r>
            <a:r>
              <a:rPr lang="fr-CA" dirty="0" err="1"/>
              <a:t>Activity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63798" y="2323652"/>
            <a:ext cx="6336704" cy="3622736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DisplayMessageActivity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extends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Activity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SuppressLint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NewApi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Override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Bundle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setContentView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layout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activity_display_message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Make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sure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we're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running on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Honeycomb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or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higher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to use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ActionBar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APIs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VERSION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SDK_INT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VERSION_CODES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HONEYCOMB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Show the Up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in the action bar.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getActionBar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setDisplayHomeAsUpEnabled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Override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onOptionsItemSelected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MenuItem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item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switch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getItemId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home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NavUtils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navigateUpFromSameTask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onOptionsItemSelected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Ajouter les string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le fichier des ressources, ajouter la chaîne « </a:t>
            </a:r>
            <a:r>
              <a:rPr lang="fr-CA" dirty="0" err="1" smtClean="0"/>
              <a:t>title_activity_display_message</a:t>
            </a:r>
            <a:r>
              <a:rPr lang="fr-CA" dirty="0" smtClean="0"/>
              <a:t> » avec « </a:t>
            </a:r>
            <a:r>
              <a:rPr lang="fr-CA" dirty="0" err="1" smtClean="0"/>
              <a:t>My</a:t>
            </a:r>
            <a:r>
              <a:rPr lang="fr-CA" dirty="0" smtClean="0"/>
              <a:t> Message » </a:t>
            </a:r>
            <a:r>
              <a:rPr lang="fr-CA" dirty="0" err="1" smtClean="0"/>
              <a:t>commen</a:t>
            </a:r>
            <a:r>
              <a:rPr lang="fr-CA" dirty="0" smtClean="0"/>
              <a:t> valeur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282815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manifeste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Dans le manifeste, ajouter l’activité suivante</a:t>
            </a:r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27570" y="3933056"/>
            <a:ext cx="5256584" cy="1268245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</a:rPr>
              <a:t>&lt;activity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</a:rPr>
              <a:t>android:name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</a:rPr>
              <a:t>"com.example.myfirstapp.DisplayMessageActivity"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</a:rPr>
              <a:t>android:label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</a:rPr>
              <a:t>"@string/title_activity_display_message"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</a:rPr>
              <a:t>android:parentActivityName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</a:rPr>
              <a:t>"com.example.myfirstapp.MainActivity"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</a:rPr>
              <a:t>&gt;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</a:rPr>
              <a:t>&lt;meta-data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</a:rPr>
              <a:t>android:name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</a:rPr>
              <a:t>"android.support.PARENT_ACTIVITY"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882288"/>
                </a:solidFill>
                <a:effectLst/>
                <a:latin typeface="Courier New" panose="02070309020205020404" pitchFamily="49" charset="0"/>
              </a:rPr>
              <a:t>android:value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8800"/>
                </a:solidFill>
                <a:effectLst/>
                <a:latin typeface="Courier New" panose="02070309020205020404" pitchFamily="49" charset="0"/>
              </a:rPr>
              <a:t>"com.example.myfirstapp.MainActivity"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</a:rPr>
              <a:t>/&gt;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</a:rPr>
              <a:t>&lt;/activity&gt;</a:t>
            </a: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13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Classe </a:t>
            </a:r>
            <a:r>
              <a:rPr lang="fr-CA" dirty="0" err="1" smtClean="0"/>
              <a:t>DisplayMessageActivity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Lorsque l’on enverra le message, il faudra que l’activité capte ce message</a:t>
            </a:r>
          </a:p>
          <a:p>
            <a:r>
              <a:rPr lang="fr-CA" dirty="0" smtClean="0"/>
              <a:t>Dans le </a:t>
            </a:r>
            <a:r>
              <a:rPr lang="fr-CA" dirty="0" err="1" smtClean="0"/>
              <a:t>onCreate</a:t>
            </a:r>
            <a:r>
              <a:rPr lang="fr-CA" dirty="0" smtClean="0"/>
              <a:t> de la classe « </a:t>
            </a:r>
            <a:r>
              <a:rPr lang="fr-CA" dirty="0" err="1" smtClean="0"/>
              <a:t>DisplayMessageActivity</a:t>
            </a:r>
            <a:r>
              <a:rPr lang="fr-CA" dirty="0" smtClean="0"/>
              <a:t> », ajouter les lignes suivantes</a:t>
            </a:r>
            <a:endParaRPr lang="fr-C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63688" y="4581128"/>
            <a:ext cx="5039535" cy="437249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intent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getIntent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message 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intent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getStringExtra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MainActivity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EXTRA_MESSAGE</a:t>
            </a:r>
            <a:r>
              <a:rPr kumimoji="0" lang="fr-FR" sz="900" b="0" i="0" u="none" strike="noStrike" cap="none" normalizeH="0" baseline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56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Classe </a:t>
            </a:r>
            <a:r>
              <a:rPr lang="fr-CA" dirty="0" err="1"/>
              <a:t>DisplayMessageActivity</a:t>
            </a:r>
            <a:endParaRPr lang="fr-CA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Override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Bundle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the message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the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getIntent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message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getStringExtra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MainActivity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EXTRA_MESSAGE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the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setTextSize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message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Set the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as the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activity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88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layout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setContentView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fr-F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419872" y="546329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Exécuter!!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84623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Exercices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Tout en gardant le </a:t>
            </a:r>
            <a:r>
              <a:rPr lang="fr-CA" dirty="0" err="1" smtClean="0"/>
              <a:t>TextView</a:t>
            </a:r>
            <a:r>
              <a:rPr lang="fr-CA" dirty="0" smtClean="0"/>
              <a:t>, ajouter à l’interface une zone de texte avec un bouton</a:t>
            </a:r>
          </a:p>
          <a:p>
            <a:r>
              <a:rPr lang="fr-CA" dirty="0" smtClean="0"/>
              <a:t>Lorsque l’utilisateur entrera du texte dans la zone de texte et ensuite appuiera sur le bouton, le texte du </a:t>
            </a:r>
            <a:r>
              <a:rPr lang="fr-CA" dirty="0" err="1" smtClean="0"/>
              <a:t>TextView</a:t>
            </a:r>
            <a:r>
              <a:rPr lang="fr-CA" dirty="0" smtClean="0"/>
              <a:t> sera modifié par le contenu de la zone de texte</a:t>
            </a:r>
            <a:endParaRPr lang="fr-CA" dirty="0"/>
          </a:p>
          <a:p>
            <a:r>
              <a:rPr lang="fr-CA" dirty="0" smtClean="0"/>
              <a:t>Explorer les différentes possibilités avec d’autres contrôles tels que </a:t>
            </a:r>
            <a:r>
              <a:rPr lang="fr-CA" dirty="0" err="1" smtClean="0"/>
              <a:t>Calendar</a:t>
            </a:r>
            <a:r>
              <a:rPr lang="fr-CA" dirty="0" smtClean="0"/>
              <a:t>, time </a:t>
            </a:r>
            <a:r>
              <a:rPr lang="fr-CA" dirty="0" err="1" smtClean="0"/>
              <a:t>picker</a:t>
            </a:r>
            <a:r>
              <a:rPr lang="fr-CA" dirty="0" smtClean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42036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Références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Site officiel</a:t>
            </a:r>
          </a:p>
          <a:p>
            <a:pPr lvl="1"/>
            <a:r>
              <a:rPr lang="fr-CA" dirty="0">
                <a:hlinkClick r:id="rId2"/>
              </a:rPr>
              <a:t>http://</a:t>
            </a:r>
            <a:r>
              <a:rPr lang="fr-CA" dirty="0" smtClean="0">
                <a:hlinkClick r:id="rId2"/>
              </a:rPr>
              <a:t>developer.android.com/training/basics/firstapp/index.html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208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2161</TotalTime>
  <Words>1516</Words>
  <Application>Microsoft Office PowerPoint</Application>
  <PresentationFormat>Affichage à l'écran (4:3)</PresentationFormat>
  <Paragraphs>231</Paragraphs>
  <Slides>47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Century Gothic</vt:lpstr>
      <vt:lpstr>Courier New</vt:lpstr>
      <vt:lpstr>Wingdings</vt:lpstr>
      <vt:lpstr>Wingdings 2</vt:lpstr>
      <vt:lpstr>Austin</vt:lpstr>
      <vt:lpstr>Création projet Android</vt:lpstr>
      <vt:lpstr>Plan de leçon</vt:lpstr>
      <vt:lpstr>Configuration de la tablette</vt:lpstr>
      <vt:lpstr>Démarrer un projet Android</vt:lpstr>
      <vt:lpstr>Démarrer un projet Android</vt:lpstr>
      <vt:lpstr>Démarrer un projet Android</vt:lpstr>
      <vt:lpstr>Démarrer un projet Android</vt:lpstr>
      <vt:lpstr>Démarrer un projet Android</vt:lpstr>
      <vt:lpstr>Démarrer un projet Android</vt:lpstr>
      <vt:lpstr>Structure d’une application Android</vt:lpstr>
      <vt:lpstr>Structure d’une application Android : AndroidManifest.xml</vt:lpstr>
      <vt:lpstr>Structure d’une application Android : Ressources</vt:lpstr>
      <vt:lpstr>Ressources : Values</vt:lpstr>
      <vt:lpstr>Dossier src</vt:lpstr>
      <vt:lpstr>MainActivity.java</vt:lpstr>
      <vt:lpstr>Layout : activity_main.xml</vt:lpstr>
      <vt:lpstr>Layout : activity_main.xml</vt:lpstr>
      <vt:lpstr>Exécution d’un projet</vt:lpstr>
      <vt:lpstr>Hiérarchie d’un layout</vt:lpstr>
      <vt:lpstr>Les contrôles</vt:lpstr>
      <vt:lpstr>Bouton et zone de texte</vt:lpstr>
      <vt:lpstr>Bouton et zone de texte</vt:lpstr>
      <vt:lpstr>Bouton et zone de texte</vt:lpstr>
      <vt:lpstr>Ressources</vt:lpstr>
      <vt:lpstr>Ressources</vt:lpstr>
      <vt:lpstr>Ressources</vt:lpstr>
      <vt:lpstr>Bouton et zone de texte</vt:lpstr>
      <vt:lpstr>Bouton et zone de texte</vt:lpstr>
      <vt:lpstr>Bouton et zone de texte</vt:lpstr>
      <vt:lpstr>Bouton et zone de texte</vt:lpstr>
      <vt:lpstr>Exécution </vt:lpstr>
      <vt:lpstr>Démarrer une nouvelle activité</vt:lpstr>
      <vt:lpstr>Démarrer une nouvelle activité</vt:lpstr>
      <vt:lpstr>Démarrer une nouvelle activité</vt:lpstr>
      <vt:lpstr>Démarrer une nouvelle activité</vt:lpstr>
      <vt:lpstr>Démarrer une nouvelle activité</vt:lpstr>
      <vt:lpstr>Démarrer une nouvelle activité</vt:lpstr>
      <vt:lpstr>Création d’une classe Activity</vt:lpstr>
      <vt:lpstr>Création d’une classe Activity</vt:lpstr>
      <vt:lpstr>Création d’une classe Activity</vt:lpstr>
      <vt:lpstr>Création d’une classe Activity</vt:lpstr>
      <vt:lpstr>Ajouter les string du titre</vt:lpstr>
      <vt:lpstr>Le manifeste</vt:lpstr>
      <vt:lpstr>Classe DisplayMessageActivity</vt:lpstr>
      <vt:lpstr>Classe DisplayMessageActivity</vt:lpstr>
      <vt:lpstr>Exercices</vt:lpstr>
      <vt:lpstr>Références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Création projet Android</dc:title>
  <dc:creator>Nicolas Bourré</dc:creator>
  <cp:lastModifiedBy>Nicolas Bourré</cp:lastModifiedBy>
  <cp:revision>65</cp:revision>
  <dcterms:created xsi:type="dcterms:W3CDTF">2012-09-05T14:32:55Z</dcterms:created>
  <dcterms:modified xsi:type="dcterms:W3CDTF">2013-09-11T19:06:01Z</dcterms:modified>
</cp:coreProperties>
</file>