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256" r:id="rId2"/>
    <p:sldId id="257" r:id="rId3"/>
    <p:sldId id="258" r:id="rId4"/>
    <p:sldId id="263" r:id="rId5"/>
    <p:sldId id="259" r:id="rId6"/>
    <p:sldId id="264" r:id="rId7"/>
    <p:sldId id="260" r:id="rId8"/>
  </p:sldIdLst>
  <p:sldSz cx="9144000" cy="6858000" type="screen4x3"/>
  <p:notesSz cx="7099300" cy="10234613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54" autoAdjust="0"/>
  </p:normalViewPr>
  <p:slideViewPr>
    <p:cSldViewPr>
      <p:cViewPr varScale="1">
        <p:scale>
          <a:sx n="86" d="100"/>
          <a:sy n="86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l">
              <a:defRPr sz="1300"/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4021294" y="0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r">
              <a:defRPr sz="1300"/>
            </a:lvl1pPr>
          </a:lstStyle>
          <a:p>
            <a:fld id="{65C7C826-53F3-4537-B416-097D6600DE1F}" type="datetimeFigureOut">
              <a:rPr lang="fr-FR" smtClean="0"/>
              <a:pPr/>
              <a:t>04/07/2012</a:t>
            </a:fld>
            <a:endParaRPr lang="fr-FR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992188" y="768350"/>
            <a:ext cx="5114925" cy="38369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9048" tIns="49524" rIns="99048" bIns="49524" rtlCol="0" anchor="ctr"/>
          <a:lstStyle/>
          <a:p>
            <a:endParaRPr lang="fr-FR" dirty="0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709930" y="4861441"/>
            <a:ext cx="5679440" cy="4605576"/>
          </a:xfrm>
          <a:prstGeom prst="rect">
            <a:avLst/>
          </a:prstGeom>
        </p:spPr>
        <p:txBody>
          <a:bodyPr vert="horz" lIns="99048" tIns="49524" rIns="99048" bIns="49524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721106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l">
              <a:defRPr sz="1300"/>
            </a:lvl1pPr>
          </a:lstStyle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4021294" y="9721106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r">
              <a:defRPr sz="1300"/>
            </a:lvl1pPr>
          </a:lstStyle>
          <a:p>
            <a:fld id="{F29EE899-CF1D-4937-8B9C-6D4F9CD13A41}" type="slidenum">
              <a:rPr lang="fr-FR" smtClean="0"/>
              <a:pPr/>
              <a:t>‹N°›</a:t>
            </a:fld>
            <a:endParaRPr lang="fr-FR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9EE899-CF1D-4937-8B9C-6D4F9CD13A41}" type="slidenum">
              <a:rPr lang="fr-FR" smtClean="0"/>
              <a:pPr/>
              <a:t>6</a:t>
            </a:fld>
            <a:endParaRPr lang="fr-FR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B5CBC4-8682-4BC4-91D2-667F2CF9EF95}" type="datetimeFigureOut">
              <a:rPr lang="fr-FR" smtClean="0"/>
              <a:pPr/>
              <a:t>04/07/2012</a:t>
            </a:fld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3E5BD7-B2C4-46C3-A090-456AF871629E}" type="slidenum">
              <a:rPr lang="fr-FR" smtClean="0"/>
              <a:pPr/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B5CBC4-8682-4BC4-91D2-667F2CF9EF95}" type="datetimeFigureOut">
              <a:rPr lang="fr-FR" smtClean="0"/>
              <a:pPr/>
              <a:t>04/07/2012</a:t>
            </a:fld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3E5BD7-B2C4-46C3-A090-456AF871629E}" type="slidenum">
              <a:rPr lang="fr-FR" smtClean="0"/>
              <a:pPr/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B5CBC4-8682-4BC4-91D2-667F2CF9EF95}" type="datetimeFigureOut">
              <a:rPr lang="fr-FR" smtClean="0"/>
              <a:pPr/>
              <a:t>04/07/2012</a:t>
            </a:fld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3E5BD7-B2C4-46C3-A090-456AF871629E}" type="slidenum">
              <a:rPr lang="fr-FR" smtClean="0"/>
              <a:pPr/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B5CBC4-8682-4BC4-91D2-667F2CF9EF95}" type="datetimeFigureOut">
              <a:rPr lang="fr-FR" smtClean="0"/>
              <a:pPr/>
              <a:t>04/07/2012</a:t>
            </a:fld>
            <a:endParaRPr lang="fr-FR" dirty="0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3E5BD7-B2C4-46C3-A090-456AF871629E}" type="slidenum">
              <a:rPr lang="fr-FR" smtClean="0"/>
              <a:pPr/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B5CBC4-8682-4BC4-91D2-667F2CF9EF95}" type="datetimeFigureOut">
              <a:rPr lang="fr-FR" smtClean="0"/>
              <a:pPr/>
              <a:t>04/07/2012</a:t>
            </a:fld>
            <a:endParaRPr lang="fr-FR" dirty="0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3E5BD7-B2C4-46C3-A090-456AF871629E}" type="slidenum">
              <a:rPr lang="fr-FR" smtClean="0"/>
              <a:pPr/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B5CBC4-8682-4BC4-91D2-667F2CF9EF95}" type="datetimeFigureOut">
              <a:rPr lang="fr-FR" smtClean="0"/>
              <a:pPr/>
              <a:t>04/07/2012</a:t>
            </a:fld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3E5BD7-B2C4-46C3-A090-456AF871629E}" type="slidenum">
              <a:rPr lang="fr-FR" smtClean="0"/>
              <a:pPr/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B5CBC4-8682-4BC4-91D2-667F2CF9EF95}" type="datetimeFigureOut">
              <a:rPr lang="fr-FR" smtClean="0"/>
              <a:pPr/>
              <a:t>04/07/2012</a:t>
            </a:fld>
            <a:endParaRPr lang="fr-FR" dirty="0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3E5BD7-B2C4-46C3-A090-456AF871629E}" type="slidenum">
              <a:rPr lang="fr-FR" smtClean="0"/>
              <a:pPr/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B5CBC4-8682-4BC4-91D2-667F2CF9EF95}" type="datetimeFigureOut">
              <a:rPr lang="fr-FR" smtClean="0"/>
              <a:pPr/>
              <a:t>04/07/2012</a:t>
            </a:fld>
            <a:endParaRPr lang="fr-FR" dirty="0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3E5BD7-B2C4-46C3-A090-456AF871629E}" type="slidenum">
              <a:rPr lang="fr-FR" smtClean="0"/>
              <a:pPr/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B5CBC4-8682-4BC4-91D2-667F2CF9EF95}" type="datetimeFigureOut">
              <a:rPr lang="fr-FR" smtClean="0"/>
              <a:pPr/>
              <a:t>04/07/2012</a:t>
            </a:fld>
            <a:endParaRPr lang="fr-FR" dirty="0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3E5BD7-B2C4-46C3-A090-456AF871629E}" type="slidenum">
              <a:rPr lang="fr-FR" smtClean="0"/>
              <a:pPr/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B5CBC4-8682-4BC4-91D2-667F2CF9EF95}" type="datetimeFigureOut">
              <a:rPr lang="fr-FR" smtClean="0"/>
              <a:pPr/>
              <a:t>04/07/2012</a:t>
            </a:fld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3E5BD7-B2C4-46C3-A090-456AF871629E}" type="slidenum">
              <a:rPr lang="fr-FR" smtClean="0"/>
              <a:pPr/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B5CBC4-8682-4BC4-91D2-667F2CF9EF95}" type="datetimeFigureOut">
              <a:rPr lang="fr-FR" smtClean="0"/>
              <a:pPr/>
              <a:t>04/07/2012</a:t>
            </a:fld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3E5BD7-B2C4-46C3-A090-456AF871629E}" type="slidenum">
              <a:rPr lang="fr-FR" smtClean="0"/>
              <a:pPr/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B5CBC4-8682-4BC4-91D2-667F2CF9EF95}" type="datetimeFigureOut">
              <a:rPr lang="fr-FR" smtClean="0"/>
              <a:pPr/>
              <a:t>04/07/2012</a:t>
            </a:fld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3E5BD7-B2C4-46C3-A090-456AF871629E}" type="slidenum">
              <a:rPr lang="fr-FR" smtClean="0"/>
              <a:pPr/>
              <a:t>‹N°›</a:t>
            </a:fld>
            <a:endParaRPr lang="fr-FR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714348" y="1857364"/>
            <a:ext cx="7772400" cy="2214578"/>
          </a:xfr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fr-FR" sz="5400" dirty="0" smtClean="0"/>
              <a:t>Présentation du logiciel </a:t>
            </a:r>
            <a:br>
              <a:rPr lang="fr-FR" sz="5400" dirty="0" smtClean="0"/>
            </a:br>
            <a:r>
              <a:rPr lang="fr-FR" sz="8900" dirty="0" smtClean="0"/>
              <a:t>Powerpoint</a:t>
            </a:r>
            <a:endParaRPr lang="fr-FR" sz="8900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/>
          <a:lstStyle/>
          <a:p>
            <a:r>
              <a:rPr lang="fr-FR" u="sng" dirty="0" smtClean="0"/>
              <a:t>Où trouver le logiciel</a:t>
            </a:r>
            <a:r>
              <a:rPr lang="fr-FR" dirty="0" smtClean="0"/>
              <a:t> ?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857356" y="1714488"/>
            <a:ext cx="6429420" cy="4525963"/>
          </a:xfrm>
        </p:spPr>
        <p:txBody>
          <a:bodyPr/>
          <a:lstStyle/>
          <a:p>
            <a:r>
              <a:rPr lang="fr-FR" dirty="0" smtClean="0"/>
              <a:t>Démarrer	</a:t>
            </a:r>
          </a:p>
          <a:p>
            <a:r>
              <a:rPr lang="fr-FR" dirty="0" smtClean="0"/>
              <a:t>Tous les programmes</a:t>
            </a:r>
          </a:p>
          <a:p>
            <a:r>
              <a:rPr lang="fr-FR" dirty="0" smtClean="0"/>
              <a:t>Bureautique</a:t>
            </a:r>
          </a:p>
          <a:p>
            <a:r>
              <a:rPr lang="fr-FR" dirty="0" smtClean="0"/>
              <a:t>Office 2007</a:t>
            </a:r>
          </a:p>
          <a:p>
            <a:r>
              <a:rPr lang="fr-FR" dirty="0" smtClean="0"/>
              <a:t>Microsoft Office powerpoint 2007</a:t>
            </a: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14282" y="500042"/>
            <a:ext cx="8415342" cy="1470025"/>
          </a:xfr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/>
          <a:lstStyle/>
          <a:p>
            <a:r>
              <a:rPr lang="fr-FR" u="sng" dirty="0" smtClean="0"/>
              <a:t>Quels sont les différents onglets</a:t>
            </a:r>
            <a:r>
              <a:rPr lang="fr-FR" dirty="0" smtClean="0"/>
              <a:t> ?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714348" y="2214554"/>
            <a:ext cx="2286016" cy="785818"/>
          </a:xfrm>
        </p:spPr>
        <p:txBody>
          <a:bodyPr/>
          <a:lstStyle/>
          <a:p>
            <a:pPr marL="514350" indent="-514350" algn="l">
              <a:buAutoNum type="arabicParenR"/>
            </a:pPr>
            <a:r>
              <a:rPr lang="fr-FR" b="1" dirty="0" smtClean="0"/>
              <a:t>Accueil</a:t>
            </a:r>
          </a:p>
          <a:p>
            <a:pPr marL="514350" indent="-514350">
              <a:buAutoNum type="arabicParenR"/>
            </a:pPr>
            <a:endParaRPr lang="fr-FR" dirty="0"/>
          </a:p>
        </p:txBody>
      </p:sp>
      <p:sp>
        <p:nvSpPr>
          <p:cNvPr id="4" name="Rectangle 3"/>
          <p:cNvSpPr/>
          <p:nvPr/>
        </p:nvSpPr>
        <p:spPr>
          <a:xfrm>
            <a:off x="1285852" y="4000504"/>
            <a:ext cx="578647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/>
            <a:r>
              <a:rPr lang="fr-FR" dirty="0" smtClean="0"/>
              <a:t>- Cet onglet permet d’ajouter une nouvelle diapositive</a:t>
            </a:r>
          </a:p>
        </p:txBody>
      </p:sp>
      <p:sp>
        <p:nvSpPr>
          <p:cNvPr id="5" name="Rectangle 4"/>
          <p:cNvSpPr/>
          <p:nvPr/>
        </p:nvSpPr>
        <p:spPr>
          <a:xfrm>
            <a:off x="1285852" y="4429132"/>
            <a:ext cx="721523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/>
            <a:r>
              <a:rPr lang="fr-FR" dirty="0" smtClean="0"/>
              <a:t>- Cet onglet permet de changer le style d’écriture, la couleur d’écriture…</a:t>
            </a:r>
          </a:p>
        </p:txBody>
      </p:sp>
      <p:pic>
        <p:nvPicPr>
          <p:cNvPr id="9" name="Image 8" descr="accueil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28595" y="2786058"/>
            <a:ext cx="8377685" cy="107157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/>
      <p:bldP spid="4" grpId="0"/>
      <p:bldP spid="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ous-titre 2"/>
          <p:cNvSpPr txBox="1">
            <a:spLocks/>
          </p:cNvSpPr>
          <p:nvPr/>
        </p:nvSpPr>
        <p:spPr>
          <a:xfrm>
            <a:off x="571472" y="285728"/>
            <a:ext cx="2286016" cy="78581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514350" marR="0" lvl="0" indent="-51435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fr-FR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2)  Insertion</a:t>
            </a:r>
          </a:p>
        </p:txBody>
      </p:sp>
      <p:sp>
        <p:nvSpPr>
          <p:cNvPr id="5" name="Rectangle 4"/>
          <p:cNvSpPr/>
          <p:nvPr/>
        </p:nvSpPr>
        <p:spPr>
          <a:xfrm>
            <a:off x="1142976" y="2428868"/>
            <a:ext cx="578647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/>
            <a:r>
              <a:rPr lang="fr-FR" dirty="0" smtClean="0"/>
              <a:t>- Cet onglet permet d’ajouter une image, une forme</a:t>
            </a:r>
          </a:p>
        </p:txBody>
      </p:sp>
      <p:sp>
        <p:nvSpPr>
          <p:cNvPr id="6" name="Rectangle 5"/>
          <p:cNvSpPr/>
          <p:nvPr/>
        </p:nvSpPr>
        <p:spPr>
          <a:xfrm>
            <a:off x="1142976" y="2857496"/>
            <a:ext cx="578647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/>
            <a:r>
              <a:rPr lang="fr-FR" dirty="0" smtClean="0"/>
              <a:t>- Cet onglet permet d’ajouter une zone de texte</a:t>
            </a:r>
          </a:p>
        </p:txBody>
      </p:sp>
      <p:pic>
        <p:nvPicPr>
          <p:cNvPr id="7" name="Image 6" descr="insertion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71472" y="928670"/>
            <a:ext cx="8215370" cy="1285884"/>
          </a:xfrm>
          <a:prstGeom prst="rect">
            <a:avLst/>
          </a:prstGeom>
        </p:spPr>
      </p:pic>
      <p:sp>
        <p:nvSpPr>
          <p:cNvPr id="9" name="Sous-titre 2"/>
          <p:cNvSpPr txBox="1">
            <a:spLocks/>
          </p:cNvSpPr>
          <p:nvPr/>
        </p:nvSpPr>
        <p:spPr>
          <a:xfrm>
            <a:off x="571472" y="3286124"/>
            <a:ext cx="2286016" cy="78581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514350" marR="0" lvl="0" indent="-51435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fr-FR" sz="3200" b="1" dirty="0">
                <a:solidFill>
                  <a:schemeClr val="tx1">
                    <a:tint val="75000"/>
                  </a:schemeClr>
                </a:solidFill>
              </a:rPr>
              <a:t>3</a:t>
            </a:r>
            <a:r>
              <a:rPr kumimoji="0" lang="fr-FR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)  Création</a:t>
            </a:r>
          </a:p>
        </p:txBody>
      </p:sp>
      <p:sp>
        <p:nvSpPr>
          <p:cNvPr id="10" name="Rectangle 9"/>
          <p:cNvSpPr/>
          <p:nvPr/>
        </p:nvSpPr>
        <p:spPr>
          <a:xfrm>
            <a:off x="1214414" y="5500702"/>
            <a:ext cx="778674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/>
            <a:r>
              <a:rPr lang="fr-FR" dirty="0" smtClean="0"/>
              <a:t>-  Cet onglet permet d’orienter la diapositive, de faire des présentation spéciales </a:t>
            </a:r>
          </a:p>
        </p:txBody>
      </p:sp>
      <p:sp>
        <p:nvSpPr>
          <p:cNvPr id="11" name="Rectangle 10"/>
          <p:cNvSpPr/>
          <p:nvPr/>
        </p:nvSpPr>
        <p:spPr>
          <a:xfrm>
            <a:off x="1214414" y="5929330"/>
            <a:ext cx="778674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/>
            <a:r>
              <a:rPr lang="fr-FR" dirty="0" smtClean="0"/>
              <a:t>-  Cet onglet permet de choisir un style d’arrière-plan</a:t>
            </a:r>
          </a:p>
        </p:txBody>
      </p:sp>
      <p:pic>
        <p:nvPicPr>
          <p:cNvPr id="12" name="Image 11" descr="création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71472" y="4000504"/>
            <a:ext cx="8072462" cy="128588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3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9" grpId="0"/>
      <p:bldP spid="10" grpId="0"/>
      <p:bldP spid="1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ous-titre 2"/>
          <p:cNvSpPr txBox="1">
            <a:spLocks/>
          </p:cNvSpPr>
          <p:nvPr/>
        </p:nvSpPr>
        <p:spPr>
          <a:xfrm>
            <a:off x="357158" y="214290"/>
            <a:ext cx="2286016" cy="785818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10000"/>
          </a:bodyPr>
          <a:lstStyle/>
          <a:p>
            <a:pPr marL="514350" marR="0" lvl="0" indent="-51435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fr-FR" sz="3200" b="1" dirty="0" smtClean="0">
                <a:solidFill>
                  <a:schemeClr val="tx1">
                    <a:tint val="75000"/>
                  </a:schemeClr>
                </a:solidFill>
              </a:rPr>
              <a:t>4</a:t>
            </a:r>
            <a:r>
              <a:rPr kumimoji="0" lang="fr-FR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)  Animations</a:t>
            </a:r>
          </a:p>
        </p:txBody>
      </p:sp>
      <p:sp>
        <p:nvSpPr>
          <p:cNvPr id="9" name="Rectangle 8"/>
          <p:cNvSpPr/>
          <p:nvPr/>
        </p:nvSpPr>
        <p:spPr>
          <a:xfrm>
            <a:off x="785786" y="3429000"/>
            <a:ext cx="778674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/>
            <a:r>
              <a:rPr lang="fr-FR" dirty="0" smtClean="0"/>
              <a:t>-  Cet onglet permet d’ajouter du son et de choisir la vitesse de transition</a:t>
            </a:r>
          </a:p>
        </p:txBody>
      </p:sp>
      <p:pic>
        <p:nvPicPr>
          <p:cNvPr id="13" name="Image 12" descr="animation personnalisée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14348" y="714356"/>
            <a:ext cx="8072494" cy="3713408"/>
          </a:xfrm>
          <a:prstGeom prst="rect">
            <a:avLst/>
          </a:prstGeom>
        </p:spPr>
      </p:pic>
      <p:sp>
        <p:nvSpPr>
          <p:cNvPr id="15" name="Rectangle 14"/>
          <p:cNvSpPr/>
          <p:nvPr/>
        </p:nvSpPr>
        <p:spPr>
          <a:xfrm>
            <a:off x="928662" y="4714884"/>
            <a:ext cx="778674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/>
            <a:r>
              <a:rPr lang="fr-FR" dirty="0" smtClean="0"/>
              <a:t>-  Cet onglet permet de choisir des animations pour l’ouverture de la diapositive</a:t>
            </a:r>
          </a:p>
        </p:txBody>
      </p:sp>
      <p:sp>
        <p:nvSpPr>
          <p:cNvPr id="16" name="Rectangle 15"/>
          <p:cNvSpPr/>
          <p:nvPr/>
        </p:nvSpPr>
        <p:spPr>
          <a:xfrm>
            <a:off x="928662" y="5214950"/>
            <a:ext cx="778674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/>
            <a:r>
              <a:rPr lang="fr-FR" dirty="0" smtClean="0"/>
              <a:t>-  Cet onglet permet de choisir une animation personnalisée </a:t>
            </a:r>
          </a:p>
          <a:p>
            <a:pPr marL="514350" indent="-514350"/>
            <a:r>
              <a:rPr lang="fr-FR" dirty="0"/>
              <a:t>	</a:t>
            </a:r>
            <a:r>
              <a:rPr lang="fr-FR" dirty="0" smtClean="0"/>
              <a:t>(voir diapositive explicative)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  <p:bldP spid="15" grpId="0"/>
      <p:bldP spid="1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ous-titre 2"/>
          <p:cNvSpPr txBox="1">
            <a:spLocks/>
          </p:cNvSpPr>
          <p:nvPr/>
        </p:nvSpPr>
        <p:spPr>
          <a:xfrm>
            <a:off x="428596" y="428604"/>
            <a:ext cx="2286016" cy="785818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10000"/>
          </a:bodyPr>
          <a:lstStyle/>
          <a:p>
            <a:pPr marL="514350" marR="0" lvl="0" indent="-51435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fr-FR" sz="3200" b="1" dirty="0" smtClean="0">
                <a:solidFill>
                  <a:schemeClr val="tx1">
                    <a:tint val="75000"/>
                  </a:schemeClr>
                </a:solidFill>
              </a:rPr>
              <a:t>5</a:t>
            </a:r>
            <a:r>
              <a:rPr kumimoji="0" lang="fr-FR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)  Diaporama</a:t>
            </a:r>
          </a:p>
        </p:txBody>
      </p:sp>
      <p:sp>
        <p:nvSpPr>
          <p:cNvPr id="5" name="Rectangle 4"/>
          <p:cNvSpPr/>
          <p:nvPr/>
        </p:nvSpPr>
        <p:spPr>
          <a:xfrm>
            <a:off x="1000100" y="2214554"/>
            <a:ext cx="778674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/>
            <a:r>
              <a:rPr lang="fr-FR" dirty="0" smtClean="0"/>
              <a:t>-  	Cet onglet permet de faire débuter le diaporama du début ou à partir d’une diapositive précise.</a:t>
            </a:r>
          </a:p>
        </p:txBody>
      </p:sp>
      <p:pic>
        <p:nvPicPr>
          <p:cNvPr id="6" name="Image 5" descr="diaporama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28596" y="928670"/>
            <a:ext cx="8501122" cy="1214446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1000100" y="3071810"/>
            <a:ext cx="778674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>
              <a:buFontTx/>
              <a:buChar char="-"/>
            </a:pPr>
            <a:r>
              <a:rPr lang="fr-FR" dirty="0" smtClean="0"/>
              <a:t>Cet onglet permet de créer un minutage du diaporama sans intervention</a:t>
            </a:r>
          </a:p>
          <a:p>
            <a:pPr marL="514350" indent="-514350"/>
            <a:r>
              <a:rPr lang="fr-FR" dirty="0" smtClean="0"/>
              <a:t>	 « au clic »</a:t>
            </a:r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/>
          <p:cNvSpPr txBox="1">
            <a:spLocks/>
          </p:cNvSpPr>
          <p:nvPr/>
        </p:nvSpPr>
        <p:spPr>
          <a:xfrm>
            <a:off x="428596" y="500042"/>
            <a:ext cx="8415342" cy="1470025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400" b="0" i="0" u="sng" strike="noStrike" kern="1200" cap="none" spc="0" normalizeH="0" baseline="0" noProof="0" dirty="0" smtClean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L’animation personnalisée</a:t>
            </a:r>
            <a:endParaRPr kumimoji="0" lang="fr-FR" sz="4400" b="0" i="0" u="none" strike="noStrike" kern="1200" cap="none" spc="0" normalizeH="0" baseline="0" noProof="0" dirty="0" smtClean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Sous-titre 2"/>
          <p:cNvSpPr txBox="1">
            <a:spLocks/>
          </p:cNvSpPr>
          <p:nvPr/>
        </p:nvSpPr>
        <p:spPr>
          <a:xfrm>
            <a:off x="642910" y="2285992"/>
            <a:ext cx="8072494" cy="35719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514350" marR="0" lvl="0" indent="-51435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fr-FR" sz="2000" dirty="0" smtClean="0"/>
              <a:t>L’animation personnalisée se trouve dans l’onglet animation.</a:t>
            </a:r>
          </a:p>
          <a:p>
            <a:pPr marL="514350" marR="0" lvl="0" indent="-51435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fr-FR" sz="2000" dirty="0" smtClean="0"/>
              <a:t>Lorsque l’on clique sur animation personnalisée apparait sur la droite de l’écran une barre verticale. </a:t>
            </a:r>
          </a:p>
          <a:p>
            <a:pPr marL="514350" marR="0" lvl="0" indent="-51435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fr-FR" sz="2000" dirty="0" smtClean="0"/>
              <a:t>On clique sur l’image ou la partie texte à faire apparaitre puis sur « ajouter un effet » et « ouverture ». Choisir l’arrivée voulue.</a:t>
            </a:r>
          </a:p>
          <a:p>
            <a:pPr marL="514350" marR="0" lvl="0" indent="-51435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fr-FR" sz="2000" dirty="0" smtClean="0"/>
              <a:t>On peut dans cette partie animation choisir de faire apparaitre une image, un texte  avant une autre image ou un autre texte (avec la flèche)</a:t>
            </a:r>
          </a:p>
          <a:p>
            <a:pPr marL="514350" marR="0" lvl="0" indent="-51435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fr-FR" sz="2000" dirty="0" smtClean="0"/>
              <a:t>On peut également choisir la vitesse d’apparition.</a:t>
            </a:r>
          </a:p>
          <a:p>
            <a:pPr marL="514350" marR="0" lvl="0" indent="-51435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fr-FR" sz="2000" b="1" dirty="0" smtClean="0">
              <a:solidFill>
                <a:schemeClr val="tx1">
                  <a:tint val="75000"/>
                </a:schemeClr>
              </a:solidFill>
            </a:endParaRPr>
          </a:p>
          <a:p>
            <a:pPr marL="514350" marR="0" lvl="0" indent="-51435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fr-FR" sz="2000" b="1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/>
    </p:bld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229</TotalTime>
  <Words>180</Words>
  <Application>Microsoft Office PowerPoint</Application>
  <PresentationFormat>Affichage à l'écran (4:3)</PresentationFormat>
  <Paragraphs>33</Paragraphs>
  <Slides>7</Slides>
  <Notes>1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7</vt:i4>
      </vt:variant>
    </vt:vector>
  </HeadingPairs>
  <TitlesOfParts>
    <vt:vector size="8" baseType="lpstr">
      <vt:lpstr>Thème Office</vt:lpstr>
      <vt:lpstr>Présentation du logiciel  Powerpoint</vt:lpstr>
      <vt:lpstr>Où trouver le logiciel ?</vt:lpstr>
      <vt:lpstr>Quels sont les différents onglets ?</vt:lpstr>
      <vt:lpstr>Diapositive 4</vt:lpstr>
      <vt:lpstr>Diapositive 5</vt:lpstr>
      <vt:lpstr>Diapositive 6</vt:lpstr>
      <vt:lpstr>Diapositive 7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du logiciel  Power point</dc:title>
  <dc:creator>eliane.maisonnas</dc:creator>
  <cp:lastModifiedBy>eliane</cp:lastModifiedBy>
  <cp:revision>62</cp:revision>
  <dcterms:created xsi:type="dcterms:W3CDTF">2012-01-27T07:47:18Z</dcterms:created>
  <dcterms:modified xsi:type="dcterms:W3CDTF">2012-07-04T12:41:54Z</dcterms:modified>
</cp:coreProperties>
</file>