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Lst>
  <p:notesMasterIdLst>
    <p:notesMasterId r:id="rId29"/>
  </p:notesMasterIdLst>
  <p:handoutMasterIdLst>
    <p:handoutMasterId r:id="rId30"/>
  </p:handoutMasterIdLst>
  <p:sldIdLst>
    <p:sldId id="256" r:id="rId2"/>
    <p:sldId id="293" r:id="rId3"/>
    <p:sldId id="279" r:id="rId4"/>
    <p:sldId id="257" r:id="rId5"/>
    <p:sldId id="258" r:id="rId6"/>
    <p:sldId id="294" r:id="rId7"/>
    <p:sldId id="259" r:id="rId8"/>
    <p:sldId id="281" r:id="rId9"/>
    <p:sldId id="260" r:id="rId10"/>
    <p:sldId id="261" r:id="rId11"/>
    <p:sldId id="286" r:id="rId12"/>
    <p:sldId id="262" r:id="rId13"/>
    <p:sldId id="283" r:id="rId14"/>
    <p:sldId id="282" r:id="rId15"/>
    <p:sldId id="284" r:id="rId16"/>
    <p:sldId id="285" r:id="rId17"/>
    <p:sldId id="287" r:id="rId18"/>
    <p:sldId id="288" r:id="rId19"/>
    <p:sldId id="290" r:id="rId20"/>
    <p:sldId id="289" r:id="rId21"/>
    <p:sldId id="292" r:id="rId22"/>
    <p:sldId id="299" r:id="rId23"/>
    <p:sldId id="291" r:id="rId24"/>
    <p:sldId id="297" r:id="rId25"/>
    <p:sldId id="298" r:id="rId26"/>
    <p:sldId id="295" r:id="rId27"/>
    <p:sldId id="296" r:id="rId28"/>
  </p:sldIdLst>
  <p:sldSz cx="9144000" cy="6858000" type="screen4x3"/>
  <p:notesSz cx="6858000" cy="9144000"/>
  <p:custDataLst>
    <p:tags r:id="rId31"/>
  </p:custDataLst>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5050"/>
    <a:srgbClr val="FF33CC"/>
    <a:srgbClr val="66FF66"/>
    <a:srgbClr val="FF9900"/>
    <a:srgbClr val="00FF00"/>
    <a:srgbClr val="A3FFA3"/>
    <a:srgbClr val="FFFF66"/>
    <a:srgbClr val="FF66FF"/>
    <a:srgbClr val="FFFF00"/>
    <a:srgbClr val="FFFFA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3" autoAdjust="0"/>
    <p:restoredTop sz="94660" autoAdjust="0"/>
  </p:normalViewPr>
  <p:slideViewPr>
    <p:cSldViewPr>
      <p:cViewPr varScale="1">
        <p:scale>
          <a:sx n="84" d="100"/>
          <a:sy n="84" d="100"/>
        </p:scale>
        <p:origin x="-1062" y="-78"/>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200">
                <a:latin typeface="Arial" charset="0"/>
              </a:defRPr>
            </a:lvl1pPr>
          </a:lstStyle>
          <a:p>
            <a:endParaRPr lang="fr-FR"/>
          </a:p>
        </p:txBody>
      </p:sp>
      <p:sp>
        <p:nvSpPr>
          <p:cNvPr id="163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atin typeface="Arial" charset="0"/>
              </a:defRPr>
            </a:lvl1pPr>
          </a:lstStyle>
          <a:p>
            <a:endParaRPr lang="fr-FR"/>
          </a:p>
        </p:txBody>
      </p:sp>
      <p:sp>
        <p:nvSpPr>
          <p:cNvPr id="163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1" sz="1200">
                <a:latin typeface="Arial" charset="0"/>
              </a:defRPr>
            </a:lvl1pPr>
          </a:lstStyle>
          <a:p>
            <a:endParaRPr lang="fr-FR"/>
          </a:p>
        </p:txBody>
      </p:sp>
      <p:sp>
        <p:nvSpPr>
          <p:cNvPr id="163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a:latin typeface="Arial" charset="0"/>
              </a:defRPr>
            </a:lvl1pPr>
          </a:lstStyle>
          <a:p>
            <a:fld id="{C6E36ECE-C45A-4AE1-BF6D-EE74F31A9A11}" type="slidenum">
              <a:rPr lang="fr-F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133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658C6A64-DEAC-457A-B036-45B65F998861}" type="slidenum">
              <a:rPr lang="fr-F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mn-cs"/>
      </a:defRPr>
    </a:lvl1pPr>
    <a:lvl2pPr marL="457200" algn="l" rtl="0" fontAlgn="base">
      <a:spcBef>
        <a:spcPct val="30000"/>
      </a:spcBef>
      <a:spcAft>
        <a:spcPct val="0"/>
      </a:spcAft>
      <a:defRPr kumimoji="1" sz="1200" kern="1200">
        <a:solidFill>
          <a:schemeClr val="tx1"/>
        </a:solidFill>
        <a:latin typeface="Arial" charset="0"/>
        <a:ea typeface="+mn-ea"/>
        <a:cs typeface="+mn-cs"/>
      </a:defRPr>
    </a:lvl2pPr>
    <a:lvl3pPr marL="914400" algn="l" rtl="0" fontAlgn="base">
      <a:spcBef>
        <a:spcPct val="30000"/>
      </a:spcBef>
      <a:spcAft>
        <a:spcPct val="0"/>
      </a:spcAft>
      <a:defRPr kumimoji="1" sz="1200" kern="1200">
        <a:solidFill>
          <a:schemeClr val="tx1"/>
        </a:solidFill>
        <a:latin typeface="Arial" charset="0"/>
        <a:ea typeface="+mn-ea"/>
        <a:cs typeface="+mn-cs"/>
      </a:defRPr>
    </a:lvl3pPr>
    <a:lvl4pPr marL="1371600" algn="l" rtl="0" fontAlgn="base">
      <a:spcBef>
        <a:spcPct val="30000"/>
      </a:spcBef>
      <a:spcAft>
        <a:spcPct val="0"/>
      </a:spcAft>
      <a:defRPr kumimoji="1" sz="1200" kern="1200">
        <a:solidFill>
          <a:schemeClr val="tx1"/>
        </a:solidFill>
        <a:latin typeface="Arial" charset="0"/>
        <a:ea typeface="+mn-ea"/>
        <a:cs typeface="+mn-cs"/>
      </a:defRPr>
    </a:lvl4pPr>
    <a:lvl5pPr marL="1828800" algn="l" rtl="0" fontAlgn="base">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690060-D895-4E8A-883C-91BD7BD9665B}" type="slidenum">
              <a:rPr lang="fr-FR"/>
              <a:pPr/>
              <a:t>1</a:t>
            </a:fld>
            <a:endParaRPr lang="fr-F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685800" y="2286000"/>
            <a:ext cx="7772400" cy="1752600"/>
          </a:xfrm>
        </p:spPr>
        <p:txBody>
          <a:bodyPr anchor="t"/>
          <a:lstStyle>
            <a:lvl1pPr algn="ctr">
              <a:lnSpc>
                <a:spcPct val="90000"/>
              </a:lnSpc>
              <a:defRPr/>
            </a:lvl1pPr>
          </a:lstStyle>
          <a:p>
            <a:r>
              <a:rPr lang="fr-FR"/>
              <a:t>Cliquez pour modifier le style du titre du masque</a:t>
            </a:r>
          </a:p>
        </p:txBody>
      </p:sp>
      <p:sp>
        <p:nvSpPr>
          <p:cNvPr id="19459" name="Rectangle 3"/>
          <p:cNvSpPr>
            <a:spLocks noGrp="1" noChangeArrowheads="1"/>
          </p:cNvSpPr>
          <p:nvPr>
            <p:ph type="subTitle" idx="1"/>
          </p:nvPr>
        </p:nvSpPr>
        <p:spPr>
          <a:xfrm>
            <a:off x="1371600" y="4495800"/>
            <a:ext cx="6400800" cy="1524000"/>
          </a:xfrm>
        </p:spPr>
        <p:txBody>
          <a:bodyPr anchor="ctr"/>
          <a:lstStyle>
            <a:lvl1pPr marL="0" indent="0" algn="ctr">
              <a:lnSpc>
                <a:spcPct val="80000"/>
              </a:lnSpc>
              <a:buFont typeface="Wingdings" pitchFamily="2" charset="2"/>
              <a:buNone/>
              <a:defRPr sz="2400">
                <a:solidFill>
                  <a:schemeClr val="tx2"/>
                </a:solidFill>
              </a:defRPr>
            </a:lvl1pPr>
          </a:lstStyle>
          <a:p>
            <a:r>
              <a:rPr lang="fr-FR"/>
              <a:t>Cliquez pour modifier le style des sous-titres du masque</a:t>
            </a:r>
          </a:p>
        </p:txBody>
      </p:sp>
      <p:sp>
        <p:nvSpPr>
          <p:cNvPr id="19460" name="Line 4"/>
          <p:cNvSpPr>
            <a:spLocks noChangeShapeType="1"/>
          </p:cNvSpPr>
          <p:nvPr/>
        </p:nvSpPr>
        <p:spPr bwMode="auto">
          <a:xfrm>
            <a:off x="2895600" y="4303713"/>
            <a:ext cx="3276600" cy="0"/>
          </a:xfrm>
          <a:prstGeom prst="line">
            <a:avLst/>
          </a:prstGeom>
          <a:noFill/>
          <a:ln w="38100">
            <a:solidFill>
              <a:schemeClr val="hlink"/>
            </a:solidFill>
            <a:round/>
            <a:headEnd/>
            <a:tailEnd/>
          </a:ln>
          <a:effectLst/>
        </p:spPr>
        <p:txBody>
          <a:bodyPr wrap="none" anchor="ctr"/>
          <a:lstStyle/>
          <a:p>
            <a:endParaRPr lang="fr-FR"/>
          </a:p>
        </p:txBody>
      </p:sp>
      <p:sp>
        <p:nvSpPr>
          <p:cNvPr id="19461" name="Rectangle 5"/>
          <p:cNvSpPr>
            <a:spLocks noChangeArrowheads="1"/>
          </p:cNvSpPr>
          <p:nvPr/>
        </p:nvSpPr>
        <p:spPr bwMode="auto">
          <a:xfrm>
            <a:off x="0" y="1066800"/>
            <a:ext cx="86868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9462" name="Rectangle 6"/>
          <p:cNvSpPr>
            <a:spLocks noChangeArrowheads="1"/>
          </p:cNvSpPr>
          <p:nvPr/>
        </p:nvSpPr>
        <p:spPr bwMode="auto">
          <a:xfrm>
            <a:off x="1600200" y="1066800"/>
            <a:ext cx="5334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9463" name="Rectangle 7"/>
          <p:cNvSpPr>
            <a:spLocks noChangeArrowheads="1"/>
          </p:cNvSpPr>
          <p:nvPr/>
        </p:nvSpPr>
        <p:spPr bwMode="auto">
          <a:xfrm>
            <a:off x="2133600" y="1600200"/>
            <a:ext cx="5334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9464" name="Rectangle 8"/>
          <p:cNvSpPr>
            <a:spLocks noChangeArrowheads="1"/>
          </p:cNvSpPr>
          <p:nvPr/>
        </p:nvSpPr>
        <p:spPr bwMode="auto">
          <a:xfrm>
            <a:off x="2743200" y="533400"/>
            <a:ext cx="5334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9465" name="Rectangle 9"/>
          <p:cNvSpPr>
            <a:spLocks noChangeArrowheads="1"/>
          </p:cNvSpPr>
          <p:nvPr/>
        </p:nvSpPr>
        <p:spPr bwMode="auto">
          <a:xfrm>
            <a:off x="3276600" y="1066800"/>
            <a:ext cx="5334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9466" name="Rectangle 10"/>
          <p:cNvSpPr>
            <a:spLocks noChangeArrowheads="1"/>
          </p:cNvSpPr>
          <p:nvPr/>
        </p:nvSpPr>
        <p:spPr bwMode="auto">
          <a:xfrm>
            <a:off x="1066800" y="533400"/>
            <a:ext cx="5334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9467" name="Rectangle 11"/>
          <p:cNvSpPr>
            <a:spLocks noChangeArrowheads="1"/>
          </p:cNvSpPr>
          <p:nvPr/>
        </p:nvSpPr>
        <p:spPr bwMode="auto">
          <a:xfrm>
            <a:off x="533400" y="0"/>
            <a:ext cx="5334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9468" name="Rectangle 12"/>
          <p:cNvSpPr>
            <a:spLocks noChangeArrowheads="1"/>
          </p:cNvSpPr>
          <p:nvPr/>
        </p:nvSpPr>
        <p:spPr bwMode="auto">
          <a:xfrm>
            <a:off x="1600200" y="1066800"/>
            <a:ext cx="533400" cy="533400"/>
          </a:xfrm>
          <a:prstGeom prst="rect">
            <a:avLst/>
          </a:prstGeom>
          <a:solidFill>
            <a:schemeClr val="accent2"/>
          </a:solidFill>
          <a:ln w="57150">
            <a:solidFill>
              <a:schemeClr val="hlink"/>
            </a:solidFill>
            <a:miter lim="800000"/>
            <a:headEnd/>
            <a:tailEnd/>
          </a:ln>
          <a:effectLst/>
        </p:spPr>
        <p:txBody>
          <a:bodyPr wrap="none" anchor="ctr"/>
          <a:lstStyle/>
          <a:p>
            <a:pPr algn="ctr" eaLnBrk="1" hangingPunct="1"/>
            <a:endParaRPr kumimoji="1" lang="fr-FR" sz="2400"/>
          </a:p>
        </p:txBody>
      </p:sp>
      <p:sp>
        <p:nvSpPr>
          <p:cNvPr id="19469" name="Rectangle 13"/>
          <p:cNvSpPr>
            <a:spLocks noChangeArrowheads="1"/>
          </p:cNvSpPr>
          <p:nvPr/>
        </p:nvSpPr>
        <p:spPr bwMode="auto">
          <a:xfrm>
            <a:off x="2133600" y="1600200"/>
            <a:ext cx="533400" cy="533400"/>
          </a:xfrm>
          <a:prstGeom prst="rect">
            <a:avLst/>
          </a:prstGeom>
          <a:solidFill>
            <a:schemeClr val="accent1"/>
          </a:solidFill>
          <a:ln w="57150">
            <a:solidFill>
              <a:schemeClr val="hlink"/>
            </a:solidFill>
            <a:miter lim="800000"/>
            <a:headEnd/>
            <a:tailEnd/>
          </a:ln>
          <a:effectLst/>
        </p:spPr>
        <p:txBody>
          <a:bodyPr wrap="none" anchor="ctr"/>
          <a:lstStyle/>
          <a:p>
            <a:pPr algn="ctr" eaLnBrk="1" hangingPunct="1"/>
            <a:endParaRPr kumimoji="1" lang="fr-FR" sz="2400"/>
          </a:p>
        </p:txBody>
      </p:sp>
      <p:sp>
        <p:nvSpPr>
          <p:cNvPr id="19470" name="Rectangle 14"/>
          <p:cNvSpPr>
            <a:spLocks noChangeArrowheads="1"/>
          </p:cNvSpPr>
          <p:nvPr/>
        </p:nvSpPr>
        <p:spPr bwMode="auto">
          <a:xfrm>
            <a:off x="2743200" y="533400"/>
            <a:ext cx="533400" cy="533400"/>
          </a:xfrm>
          <a:prstGeom prst="rect">
            <a:avLst/>
          </a:prstGeom>
          <a:solidFill>
            <a:schemeClr val="accent1"/>
          </a:solidFill>
          <a:ln w="57150">
            <a:solidFill>
              <a:schemeClr val="hlink"/>
            </a:solidFill>
            <a:miter lim="800000"/>
            <a:headEnd/>
            <a:tailEnd/>
          </a:ln>
          <a:effectLst/>
        </p:spPr>
        <p:txBody>
          <a:bodyPr wrap="none" anchor="ctr"/>
          <a:lstStyle/>
          <a:p>
            <a:pPr algn="ctr" eaLnBrk="1" hangingPunct="1"/>
            <a:endParaRPr kumimoji="1" lang="fr-FR" sz="2400"/>
          </a:p>
        </p:txBody>
      </p:sp>
      <p:sp>
        <p:nvSpPr>
          <p:cNvPr id="19471" name="Rectangle 15"/>
          <p:cNvSpPr>
            <a:spLocks noChangeArrowheads="1"/>
          </p:cNvSpPr>
          <p:nvPr/>
        </p:nvSpPr>
        <p:spPr bwMode="auto">
          <a:xfrm>
            <a:off x="3276600" y="1066800"/>
            <a:ext cx="533400" cy="533400"/>
          </a:xfrm>
          <a:prstGeom prst="rect">
            <a:avLst/>
          </a:prstGeom>
          <a:solidFill>
            <a:schemeClr val="bg2"/>
          </a:solidFill>
          <a:ln w="57150">
            <a:solidFill>
              <a:schemeClr val="hlink"/>
            </a:solidFill>
            <a:miter lim="800000"/>
            <a:headEnd/>
            <a:tailEnd/>
          </a:ln>
          <a:effectLst/>
        </p:spPr>
        <p:txBody>
          <a:bodyPr wrap="none" anchor="ctr"/>
          <a:lstStyle/>
          <a:p>
            <a:pPr algn="ctr" eaLnBrk="1" hangingPunct="1"/>
            <a:endParaRPr kumimoji="1" lang="fr-FR" sz="2400"/>
          </a:p>
        </p:txBody>
      </p:sp>
      <p:sp>
        <p:nvSpPr>
          <p:cNvPr id="19472" name="Rectangle 16"/>
          <p:cNvSpPr>
            <a:spLocks noChangeArrowheads="1"/>
          </p:cNvSpPr>
          <p:nvPr/>
        </p:nvSpPr>
        <p:spPr bwMode="auto">
          <a:xfrm>
            <a:off x="1066800" y="533400"/>
            <a:ext cx="533400" cy="533400"/>
          </a:xfrm>
          <a:prstGeom prst="rect">
            <a:avLst/>
          </a:prstGeom>
          <a:solidFill>
            <a:schemeClr val="tx2"/>
          </a:solidFill>
          <a:ln w="57150">
            <a:solidFill>
              <a:schemeClr val="hlink"/>
            </a:solidFill>
            <a:miter lim="800000"/>
            <a:headEnd/>
            <a:tailEnd/>
          </a:ln>
          <a:effectLst/>
        </p:spPr>
        <p:txBody>
          <a:bodyPr wrap="none" anchor="ctr"/>
          <a:lstStyle/>
          <a:p>
            <a:pPr algn="ctr" eaLnBrk="1" hangingPunct="1"/>
            <a:endParaRPr kumimoji="1" lang="fr-FR" sz="2400"/>
          </a:p>
        </p:txBody>
      </p:sp>
      <p:sp>
        <p:nvSpPr>
          <p:cNvPr id="19473" name="Rectangle 17"/>
          <p:cNvSpPr>
            <a:spLocks noChangeArrowheads="1"/>
          </p:cNvSpPr>
          <p:nvPr/>
        </p:nvSpPr>
        <p:spPr bwMode="auto">
          <a:xfrm>
            <a:off x="533400" y="0"/>
            <a:ext cx="533400" cy="533400"/>
          </a:xfrm>
          <a:prstGeom prst="rect">
            <a:avLst/>
          </a:prstGeom>
          <a:solidFill>
            <a:schemeClr val="bg2"/>
          </a:solidFill>
          <a:ln w="57150">
            <a:solidFill>
              <a:schemeClr val="hlink"/>
            </a:solidFill>
            <a:miter lim="800000"/>
            <a:headEnd/>
            <a:tailEnd/>
          </a:ln>
          <a:effectLst/>
        </p:spPr>
        <p:txBody>
          <a:bodyPr wrap="none" anchor="ctr"/>
          <a:lstStyle/>
          <a:p>
            <a:pPr algn="ctr" eaLnBrk="1" hangingPunct="1"/>
            <a:endParaRPr kumimoji="1" lang="fr-FR" sz="2400"/>
          </a:p>
        </p:txBody>
      </p:sp>
      <p:sp>
        <p:nvSpPr>
          <p:cNvPr id="19474" name="Rectangle 18"/>
          <p:cNvSpPr>
            <a:spLocks noChangeArrowheads="1"/>
          </p:cNvSpPr>
          <p:nvPr/>
        </p:nvSpPr>
        <p:spPr bwMode="auto">
          <a:xfrm>
            <a:off x="4114800" y="4191000"/>
            <a:ext cx="211138" cy="211138"/>
          </a:xfrm>
          <a:prstGeom prst="rect">
            <a:avLst/>
          </a:prstGeom>
          <a:solidFill>
            <a:schemeClr val="accent2"/>
          </a:solidFill>
          <a:ln w="28575">
            <a:solidFill>
              <a:schemeClr val="hlink"/>
            </a:solidFill>
            <a:miter lim="800000"/>
            <a:headEnd/>
            <a:tailEnd/>
          </a:ln>
          <a:effectLst/>
        </p:spPr>
        <p:txBody>
          <a:bodyPr wrap="none" anchor="ctr"/>
          <a:lstStyle/>
          <a:p>
            <a:pPr algn="ctr" eaLnBrk="1" hangingPunct="1"/>
            <a:endParaRPr kumimoji="1" lang="fr-FR" sz="2400"/>
          </a:p>
        </p:txBody>
      </p:sp>
      <p:sp>
        <p:nvSpPr>
          <p:cNvPr id="19475" name="Rectangle 19"/>
          <p:cNvSpPr>
            <a:spLocks noChangeArrowheads="1"/>
          </p:cNvSpPr>
          <p:nvPr/>
        </p:nvSpPr>
        <p:spPr bwMode="auto">
          <a:xfrm>
            <a:off x="4419600" y="4191000"/>
            <a:ext cx="211138" cy="211138"/>
          </a:xfrm>
          <a:prstGeom prst="rect">
            <a:avLst/>
          </a:prstGeom>
          <a:solidFill>
            <a:schemeClr val="bg2"/>
          </a:solidFill>
          <a:ln w="28575">
            <a:solidFill>
              <a:schemeClr val="hlink"/>
            </a:solidFill>
            <a:miter lim="800000"/>
            <a:headEnd/>
            <a:tailEnd/>
          </a:ln>
          <a:effectLst/>
        </p:spPr>
        <p:txBody>
          <a:bodyPr wrap="none" anchor="ctr"/>
          <a:lstStyle/>
          <a:p>
            <a:pPr algn="ctr" eaLnBrk="1" hangingPunct="1"/>
            <a:endParaRPr kumimoji="1" lang="fr-FR" sz="2400"/>
          </a:p>
        </p:txBody>
      </p:sp>
      <p:sp>
        <p:nvSpPr>
          <p:cNvPr id="19476" name="Rectangle 20"/>
          <p:cNvSpPr>
            <a:spLocks noChangeArrowheads="1"/>
          </p:cNvSpPr>
          <p:nvPr/>
        </p:nvSpPr>
        <p:spPr bwMode="auto">
          <a:xfrm>
            <a:off x="4724400" y="4191000"/>
            <a:ext cx="211138" cy="211138"/>
          </a:xfrm>
          <a:prstGeom prst="rect">
            <a:avLst/>
          </a:prstGeom>
          <a:solidFill>
            <a:schemeClr val="accent1"/>
          </a:solidFill>
          <a:ln w="28575">
            <a:solidFill>
              <a:schemeClr val="hlink"/>
            </a:solidFill>
            <a:miter lim="800000"/>
            <a:headEnd/>
            <a:tailEnd/>
          </a:ln>
          <a:effectLst/>
        </p:spPr>
        <p:txBody>
          <a:bodyPr wrap="none" anchor="ctr"/>
          <a:lstStyle/>
          <a:p>
            <a:pPr algn="ctr" eaLnBrk="1" hangingPunct="1"/>
            <a:endParaRPr kumimoji="1" lang="fr-FR" sz="2400"/>
          </a:p>
        </p:txBody>
      </p:sp>
      <p:sp>
        <p:nvSpPr>
          <p:cNvPr id="19477" name="Rectangle 21"/>
          <p:cNvSpPr>
            <a:spLocks noGrp="1" noChangeArrowheads="1"/>
          </p:cNvSpPr>
          <p:nvPr>
            <p:ph type="dt" sz="half" idx="2"/>
          </p:nvPr>
        </p:nvSpPr>
        <p:spPr/>
        <p:txBody>
          <a:bodyPr/>
          <a:lstStyle>
            <a:lvl1pPr>
              <a:defRPr/>
            </a:lvl1pPr>
          </a:lstStyle>
          <a:p>
            <a:endParaRPr lang="fr-FR"/>
          </a:p>
        </p:txBody>
      </p:sp>
      <p:sp>
        <p:nvSpPr>
          <p:cNvPr id="19478" name="Rectangle 22"/>
          <p:cNvSpPr>
            <a:spLocks noGrp="1" noChangeArrowheads="1"/>
          </p:cNvSpPr>
          <p:nvPr>
            <p:ph type="ftr" sz="quarter" idx="3"/>
          </p:nvPr>
        </p:nvSpPr>
        <p:spPr>
          <a:xfrm>
            <a:off x="1295400" y="6507163"/>
            <a:ext cx="2895600" cy="274637"/>
          </a:xfrm>
        </p:spPr>
        <p:txBody>
          <a:bodyPr/>
          <a:lstStyle>
            <a:lvl1pPr>
              <a:defRPr sz="1200" b="0">
                <a:solidFill>
                  <a:schemeClr val="folHlink"/>
                </a:solidFill>
                <a:latin typeface="+mn-lt"/>
              </a:defRPr>
            </a:lvl1pPr>
          </a:lstStyle>
          <a:p>
            <a:r>
              <a:rPr lang="fr-FR"/>
              <a:t>ALLAL Mohammed Amine, RNI, Chap. 01, LES RISQUES : DE LA FATALITE A LA GESTION</a:t>
            </a:r>
          </a:p>
        </p:txBody>
      </p:sp>
      <p:sp>
        <p:nvSpPr>
          <p:cNvPr id="19479" name="Rectangle 23"/>
          <p:cNvSpPr>
            <a:spLocks noGrp="1" noChangeArrowheads="1"/>
          </p:cNvSpPr>
          <p:nvPr>
            <p:ph type="sldNum" sz="quarter" idx="4"/>
          </p:nvPr>
        </p:nvSpPr>
        <p:spPr>
          <a:xfrm>
            <a:off x="5724525" y="6267450"/>
            <a:ext cx="895350" cy="514350"/>
          </a:xfrm>
          <a:solidFill>
            <a:schemeClr val="accent1"/>
          </a:solidFill>
          <a:ln w="57150">
            <a:solidFill>
              <a:schemeClr val="hlink"/>
            </a:solidFill>
          </a:ln>
        </p:spPr>
        <p:txBody>
          <a:bodyPr wrap="none" anchor="b" anchorCtr="1">
            <a:spAutoFit/>
          </a:bodyPr>
          <a:lstStyle>
            <a:lvl1pPr algn="ctr">
              <a:defRPr kumimoji="0" sz="2400">
                <a:solidFill>
                  <a:schemeClr val="bg1"/>
                </a:solidFill>
                <a:latin typeface="+mn-lt"/>
              </a:defRPr>
            </a:lvl1pPr>
          </a:lstStyle>
          <a:p>
            <a:fld id="{20250567-4691-47D3-99D4-417D6415FF55}" type="slidenum">
              <a:rPr lang="fr-F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6" name="Espace réservé du numéro de diapositive 5"/>
          <p:cNvSpPr>
            <a:spLocks noGrp="1"/>
          </p:cNvSpPr>
          <p:nvPr>
            <p:ph type="sldNum" sz="quarter" idx="12"/>
          </p:nvPr>
        </p:nvSpPr>
        <p:spPr/>
        <p:txBody>
          <a:bodyPr/>
          <a:lstStyle>
            <a:lvl1pPr>
              <a:defRPr/>
            </a:lvl1pPr>
          </a:lstStyle>
          <a:p>
            <a:fld id="{44E65A3A-C590-4148-A5B5-175C9606590B}"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6" name="Espace réservé du numéro de diapositive 5"/>
          <p:cNvSpPr>
            <a:spLocks noGrp="1"/>
          </p:cNvSpPr>
          <p:nvPr>
            <p:ph type="sldNum" sz="quarter" idx="12"/>
          </p:nvPr>
        </p:nvSpPr>
        <p:spPr/>
        <p:txBody>
          <a:bodyPr/>
          <a:lstStyle>
            <a:lvl1pPr>
              <a:defRPr/>
            </a:lvl1pPr>
          </a:lstStyle>
          <a:p>
            <a:fld id="{C1097385-D934-41EB-B63A-EAEEF61F127A}" type="slidenum">
              <a:rPr lang="fr-F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1295400" y="2819400"/>
            <a:ext cx="34671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914900" y="2819400"/>
            <a:ext cx="34671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7" name="Espace réservé du numéro de diapositive 6"/>
          <p:cNvSpPr>
            <a:spLocks noGrp="1"/>
          </p:cNvSpPr>
          <p:nvPr>
            <p:ph type="sldNum" sz="quarter" idx="12"/>
          </p:nvPr>
        </p:nvSpPr>
        <p:spPr/>
        <p:txBody>
          <a:bodyPr/>
          <a:lstStyle>
            <a:lvl1pPr>
              <a:defRPr/>
            </a:lvl1pPr>
          </a:lstStyle>
          <a:p>
            <a:fld id="{0228D8D0-7F72-4DAC-9EAF-B66DE3B7DB0F}"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fr-FR"/>
          </a:p>
        </p:txBody>
      </p:sp>
      <p:sp>
        <p:nvSpPr>
          <p:cNvPr id="8" name="Espace réservé du pied de page 7"/>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9" name="Espace réservé du numéro de diapositive 8"/>
          <p:cNvSpPr>
            <a:spLocks noGrp="1"/>
          </p:cNvSpPr>
          <p:nvPr>
            <p:ph type="sldNum" sz="quarter" idx="12"/>
          </p:nvPr>
        </p:nvSpPr>
        <p:spPr/>
        <p:txBody>
          <a:bodyPr/>
          <a:lstStyle>
            <a:lvl1pPr>
              <a:defRPr/>
            </a:lvl1pPr>
          </a:lstStyle>
          <a:p>
            <a:fld id="{827A699D-4EC1-434A-97F6-CAD328CE897C}" type="slidenum">
              <a:rPr lang="fr-F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fr-FR"/>
          </a:p>
        </p:txBody>
      </p:sp>
      <p:sp>
        <p:nvSpPr>
          <p:cNvPr id="4" name="Espace réservé du pied de page 3"/>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5" name="Espace réservé du numéro de diapositive 4"/>
          <p:cNvSpPr>
            <a:spLocks noGrp="1"/>
          </p:cNvSpPr>
          <p:nvPr>
            <p:ph type="sldNum" sz="quarter" idx="12"/>
          </p:nvPr>
        </p:nvSpPr>
        <p:spPr/>
        <p:txBody>
          <a:bodyPr/>
          <a:lstStyle>
            <a:lvl1pPr>
              <a:defRPr/>
            </a:lvl1pPr>
          </a:lstStyle>
          <a:p>
            <a:fld id="{7496D64F-89DC-4A82-A87A-BFD60FA6B2C5}" type="slidenum">
              <a:rPr lang="fr-F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p>
        </p:txBody>
      </p:sp>
      <p:sp>
        <p:nvSpPr>
          <p:cNvPr id="3" name="Espace réservé du pied de page 2"/>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4" name="Espace réservé du numéro de diapositive 3"/>
          <p:cNvSpPr>
            <a:spLocks noGrp="1"/>
          </p:cNvSpPr>
          <p:nvPr>
            <p:ph type="sldNum" sz="quarter" idx="12"/>
          </p:nvPr>
        </p:nvSpPr>
        <p:spPr/>
        <p:txBody>
          <a:bodyPr/>
          <a:lstStyle>
            <a:lvl1pPr>
              <a:defRPr/>
            </a:lvl1pPr>
          </a:lstStyle>
          <a:p>
            <a:fld id="{81AECDDE-C78F-4867-B4CE-F8603388F424}" type="slidenum">
              <a:rPr lang="fr-F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7" name="Espace réservé du numéro de diapositive 6"/>
          <p:cNvSpPr>
            <a:spLocks noGrp="1"/>
          </p:cNvSpPr>
          <p:nvPr>
            <p:ph type="sldNum" sz="quarter" idx="12"/>
          </p:nvPr>
        </p:nvSpPr>
        <p:spPr/>
        <p:txBody>
          <a:bodyPr/>
          <a:lstStyle>
            <a:lvl1pPr>
              <a:defRPr/>
            </a:lvl1pPr>
          </a:lstStyle>
          <a:p>
            <a:fld id="{F550D808-392F-4929-98FA-CE99C3732637}" type="slidenum">
              <a:rPr lang="fr-F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7" name="Espace réservé du numéro de diapositive 6"/>
          <p:cNvSpPr>
            <a:spLocks noGrp="1"/>
          </p:cNvSpPr>
          <p:nvPr>
            <p:ph type="sldNum" sz="quarter" idx="12"/>
          </p:nvPr>
        </p:nvSpPr>
        <p:spPr/>
        <p:txBody>
          <a:bodyPr/>
          <a:lstStyle>
            <a:lvl1pPr>
              <a:defRPr/>
            </a:lvl1pPr>
          </a:lstStyle>
          <a:p>
            <a:fld id="{4DD80907-97AC-4EF5-BF84-78442ECC832C}" type="slidenum">
              <a:rPr lang="fr-F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6" name="Espace réservé du numéro de diapositive 5"/>
          <p:cNvSpPr>
            <a:spLocks noGrp="1"/>
          </p:cNvSpPr>
          <p:nvPr>
            <p:ph type="sldNum" sz="quarter" idx="12"/>
          </p:nvPr>
        </p:nvSpPr>
        <p:spPr/>
        <p:txBody>
          <a:bodyPr/>
          <a:lstStyle>
            <a:lvl1pPr>
              <a:defRPr/>
            </a:lvl1pPr>
          </a:lstStyle>
          <a:p>
            <a:fld id="{0DFFA968-FCD0-472B-B61E-F45846840028}" type="slidenum">
              <a:rPr lang="fr-F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10350" y="1219200"/>
            <a:ext cx="1771650" cy="49530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1295400" y="1219200"/>
            <a:ext cx="5162550" cy="49530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r>
              <a:rPr lang="fr-FR"/>
              <a:t>ALLAL Mohammed Amine, RNI, Chap. 01, LES RISQUES : DE LA FATALITE A LA GESTION</a:t>
            </a:r>
          </a:p>
        </p:txBody>
      </p:sp>
      <p:sp>
        <p:nvSpPr>
          <p:cNvPr id="6" name="Espace réservé du numéro de diapositive 5"/>
          <p:cNvSpPr>
            <a:spLocks noGrp="1"/>
          </p:cNvSpPr>
          <p:nvPr>
            <p:ph type="sldNum" sz="quarter" idx="12"/>
          </p:nvPr>
        </p:nvSpPr>
        <p:spPr/>
        <p:txBody>
          <a:bodyPr/>
          <a:lstStyle>
            <a:lvl1pPr>
              <a:defRPr/>
            </a:lvl1pPr>
          </a:lstStyle>
          <a:p>
            <a:fld id="{38A79F82-6545-4D87-8C0D-BF4611BE8B9E}" type="slidenum">
              <a:rPr lang="fr-FR"/>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1295400" y="1219200"/>
            <a:ext cx="7086600" cy="1447800"/>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1295400" y="2819400"/>
            <a:ext cx="7086600" cy="3352800"/>
          </a:xfrm>
        </p:spPr>
        <p:txBody>
          <a:bodyPr/>
          <a:lstStyle/>
          <a:p>
            <a:endParaRPr lang="fr-FR"/>
          </a:p>
        </p:txBody>
      </p:sp>
      <p:sp>
        <p:nvSpPr>
          <p:cNvPr id="4" name="Espace réservé de la date 3"/>
          <p:cNvSpPr>
            <a:spLocks noGrp="1"/>
          </p:cNvSpPr>
          <p:nvPr>
            <p:ph type="dt" sz="half" idx="10"/>
          </p:nvPr>
        </p:nvSpPr>
        <p:spPr>
          <a:xfrm>
            <a:off x="6553200" y="6507163"/>
            <a:ext cx="1828800" cy="274637"/>
          </a:xfrm>
        </p:spPr>
        <p:txBody>
          <a:bodyPr/>
          <a:lstStyle>
            <a:lvl1pPr>
              <a:defRPr/>
            </a:lvl1pPr>
          </a:lstStyle>
          <a:p>
            <a:endParaRPr lang="fr-FR"/>
          </a:p>
        </p:txBody>
      </p:sp>
      <p:sp>
        <p:nvSpPr>
          <p:cNvPr id="5" name="Espace réservé du pied de page 4"/>
          <p:cNvSpPr>
            <a:spLocks noGrp="1"/>
          </p:cNvSpPr>
          <p:nvPr>
            <p:ph type="ftr" sz="quarter" idx="11"/>
          </p:nvPr>
        </p:nvSpPr>
        <p:spPr>
          <a:xfrm>
            <a:off x="0" y="6643688"/>
            <a:ext cx="6264275" cy="214312"/>
          </a:xfrm>
        </p:spPr>
        <p:txBody>
          <a:bodyPr/>
          <a:lstStyle>
            <a:lvl1pPr>
              <a:defRPr/>
            </a:lvl1pPr>
          </a:lstStyle>
          <a:p>
            <a:r>
              <a:rPr lang="fr-FR"/>
              <a:t>ALLAL Mohammed Amine, RNI, Chap. 01, LES RISQUES : DE LA FATALITE A LA GESTION</a:t>
            </a:r>
          </a:p>
        </p:txBody>
      </p:sp>
      <p:sp>
        <p:nvSpPr>
          <p:cNvPr id="6" name="Espace réservé du numéro de diapositive 5"/>
          <p:cNvSpPr>
            <a:spLocks noGrp="1"/>
          </p:cNvSpPr>
          <p:nvPr>
            <p:ph type="sldNum" sz="quarter" idx="12"/>
          </p:nvPr>
        </p:nvSpPr>
        <p:spPr>
          <a:xfrm>
            <a:off x="7010400" y="6481763"/>
            <a:ext cx="2133600" cy="476250"/>
          </a:xfrm>
        </p:spPr>
        <p:txBody>
          <a:bodyPr/>
          <a:lstStyle>
            <a:lvl1pPr>
              <a:defRPr/>
            </a:lvl1pPr>
          </a:lstStyle>
          <a:p>
            <a:fld id="{A6556A2B-16AD-49CC-A012-64F34EC78EE3}" type="slidenum">
              <a:rPr lang="fr-F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1295400" y="1219200"/>
            <a:ext cx="7086600" cy="14478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1295400" y="2819400"/>
            <a:ext cx="3467100" cy="3352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image de la bibliothèque 3"/>
          <p:cNvSpPr>
            <a:spLocks noGrp="1"/>
          </p:cNvSpPr>
          <p:nvPr>
            <p:ph type="clipArt" sz="half" idx="2"/>
          </p:nvPr>
        </p:nvSpPr>
        <p:spPr>
          <a:xfrm>
            <a:off x="4914900" y="2819400"/>
            <a:ext cx="3467100" cy="3352800"/>
          </a:xfrm>
        </p:spPr>
        <p:txBody>
          <a:bodyPr/>
          <a:lstStyle/>
          <a:p>
            <a:endParaRPr lang="fr-FR"/>
          </a:p>
        </p:txBody>
      </p:sp>
      <p:sp>
        <p:nvSpPr>
          <p:cNvPr id="5" name="Espace réservé de la date 4"/>
          <p:cNvSpPr>
            <a:spLocks noGrp="1"/>
          </p:cNvSpPr>
          <p:nvPr>
            <p:ph type="dt" sz="half" idx="10"/>
          </p:nvPr>
        </p:nvSpPr>
        <p:spPr>
          <a:xfrm>
            <a:off x="6553200" y="6507163"/>
            <a:ext cx="1828800" cy="274637"/>
          </a:xfrm>
        </p:spPr>
        <p:txBody>
          <a:bodyPr/>
          <a:lstStyle>
            <a:lvl1pPr>
              <a:defRPr/>
            </a:lvl1pPr>
          </a:lstStyle>
          <a:p>
            <a:endParaRPr lang="fr-FR"/>
          </a:p>
        </p:txBody>
      </p:sp>
      <p:sp>
        <p:nvSpPr>
          <p:cNvPr id="6" name="Espace réservé du pied de page 5"/>
          <p:cNvSpPr>
            <a:spLocks noGrp="1"/>
          </p:cNvSpPr>
          <p:nvPr>
            <p:ph type="ftr" sz="quarter" idx="11"/>
          </p:nvPr>
        </p:nvSpPr>
        <p:spPr>
          <a:xfrm>
            <a:off x="0" y="6643688"/>
            <a:ext cx="6264275" cy="214312"/>
          </a:xfrm>
        </p:spPr>
        <p:txBody>
          <a:bodyPr/>
          <a:lstStyle>
            <a:lvl1pPr>
              <a:defRPr/>
            </a:lvl1pPr>
          </a:lstStyle>
          <a:p>
            <a:r>
              <a:rPr lang="fr-FR"/>
              <a:t>ALLAL Mohammed Amine, RNI, Chap. 01, LES RISQUES : DE LA FATALITE A LA GESTION</a:t>
            </a:r>
          </a:p>
        </p:txBody>
      </p:sp>
      <p:sp>
        <p:nvSpPr>
          <p:cNvPr id="7" name="Espace réservé du numéro de diapositive 6"/>
          <p:cNvSpPr>
            <a:spLocks noGrp="1"/>
          </p:cNvSpPr>
          <p:nvPr>
            <p:ph type="sldNum" sz="quarter" idx="12"/>
          </p:nvPr>
        </p:nvSpPr>
        <p:spPr>
          <a:xfrm>
            <a:off x="7010400" y="6481763"/>
            <a:ext cx="2133600" cy="476250"/>
          </a:xfrm>
        </p:spPr>
        <p:txBody>
          <a:bodyPr/>
          <a:lstStyle>
            <a:lvl1pPr>
              <a:defRPr/>
            </a:lvl1pPr>
          </a:lstStyle>
          <a:p>
            <a:fld id="{22471357-E790-4D53-B4F4-B9869250D77E}" type="slidenum">
              <a:rPr lang="fr-FR"/>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1295400" y="1219200"/>
            <a:ext cx="7086600" cy="1447800"/>
          </a:xfr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1295400" y="2819400"/>
            <a:ext cx="3467100" cy="3352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914900" y="2819400"/>
            <a:ext cx="3467100" cy="1600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914900" y="4572000"/>
            <a:ext cx="3467100" cy="1600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e la date 5"/>
          <p:cNvSpPr>
            <a:spLocks noGrp="1"/>
          </p:cNvSpPr>
          <p:nvPr>
            <p:ph type="dt" sz="half" idx="10"/>
          </p:nvPr>
        </p:nvSpPr>
        <p:spPr>
          <a:xfrm>
            <a:off x="6553200" y="6507163"/>
            <a:ext cx="1828800" cy="274637"/>
          </a:xfrm>
        </p:spPr>
        <p:txBody>
          <a:bodyPr/>
          <a:lstStyle>
            <a:lvl1pPr>
              <a:defRPr/>
            </a:lvl1pPr>
          </a:lstStyle>
          <a:p>
            <a:endParaRPr lang="fr-FR"/>
          </a:p>
        </p:txBody>
      </p:sp>
      <p:sp>
        <p:nvSpPr>
          <p:cNvPr id="7" name="Espace réservé du pied de page 6"/>
          <p:cNvSpPr>
            <a:spLocks noGrp="1"/>
          </p:cNvSpPr>
          <p:nvPr>
            <p:ph type="ftr" sz="quarter" idx="11"/>
          </p:nvPr>
        </p:nvSpPr>
        <p:spPr>
          <a:xfrm>
            <a:off x="0" y="6643688"/>
            <a:ext cx="6264275" cy="214312"/>
          </a:xfrm>
        </p:spPr>
        <p:txBody>
          <a:bodyPr/>
          <a:lstStyle>
            <a:lvl1pPr>
              <a:defRPr/>
            </a:lvl1pPr>
          </a:lstStyle>
          <a:p>
            <a:r>
              <a:rPr lang="fr-FR"/>
              <a:t>ALLAL Mohammed Amine, RNI, Chap. 01, LES RISQUES : DE LA FATALITE A LA GESTION</a:t>
            </a:r>
          </a:p>
        </p:txBody>
      </p:sp>
      <p:sp>
        <p:nvSpPr>
          <p:cNvPr id="8" name="Espace réservé du numéro de diapositive 7"/>
          <p:cNvSpPr>
            <a:spLocks noGrp="1"/>
          </p:cNvSpPr>
          <p:nvPr>
            <p:ph type="sldNum" sz="quarter" idx="12"/>
          </p:nvPr>
        </p:nvSpPr>
        <p:spPr>
          <a:xfrm>
            <a:off x="7010400" y="6481763"/>
            <a:ext cx="2133600" cy="476250"/>
          </a:xfrm>
        </p:spPr>
        <p:txBody>
          <a:bodyPr/>
          <a:lstStyle>
            <a:lvl1pPr>
              <a:defRPr/>
            </a:lvl1pPr>
          </a:lstStyle>
          <a:p>
            <a:fld id="{DBC2C38A-6E71-4370-B07C-99544ABA2248}"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A1193"/>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bwMode="auto">
          <a:xfrm>
            <a:off x="1295400" y="2819400"/>
            <a:ext cx="7086600" cy="3352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8435" name="Rectangle 3"/>
          <p:cNvSpPr>
            <a:spLocks noChangeArrowheads="1"/>
          </p:cNvSpPr>
          <p:nvPr/>
        </p:nvSpPr>
        <p:spPr bwMode="auto">
          <a:xfrm>
            <a:off x="0" y="2286000"/>
            <a:ext cx="5334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8436" name="Rectangle 4"/>
          <p:cNvSpPr>
            <a:spLocks noChangeArrowheads="1"/>
          </p:cNvSpPr>
          <p:nvPr/>
        </p:nvSpPr>
        <p:spPr bwMode="auto">
          <a:xfrm>
            <a:off x="533400" y="2819400"/>
            <a:ext cx="533400" cy="5334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8437" name="Rectangle 5"/>
          <p:cNvSpPr>
            <a:spLocks noChangeArrowheads="1"/>
          </p:cNvSpPr>
          <p:nvPr/>
        </p:nvSpPr>
        <p:spPr bwMode="auto">
          <a:xfrm>
            <a:off x="1981200" y="533400"/>
            <a:ext cx="381000" cy="3810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8438" name="Rectangle 6"/>
          <p:cNvSpPr>
            <a:spLocks noChangeArrowheads="1"/>
          </p:cNvSpPr>
          <p:nvPr/>
        </p:nvSpPr>
        <p:spPr bwMode="auto">
          <a:xfrm>
            <a:off x="762000" y="1066800"/>
            <a:ext cx="381000" cy="3810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8439" name="Rectangle 7"/>
          <p:cNvSpPr>
            <a:spLocks noChangeArrowheads="1"/>
          </p:cNvSpPr>
          <p:nvPr/>
        </p:nvSpPr>
        <p:spPr bwMode="auto">
          <a:xfrm>
            <a:off x="1143000" y="685800"/>
            <a:ext cx="381000" cy="3810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8440" name="Rectangle 8"/>
          <p:cNvSpPr>
            <a:spLocks noChangeArrowheads="1"/>
          </p:cNvSpPr>
          <p:nvPr/>
        </p:nvSpPr>
        <p:spPr bwMode="auto">
          <a:xfrm>
            <a:off x="2362200" y="152400"/>
            <a:ext cx="381000" cy="381000"/>
          </a:xfrm>
          <a:prstGeom prst="rect">
            <a:avLst/>
          </a:prstGeom>
          <a:noFill/>
          <a:ln w="57150">
            <a:solidFill>
              <a:schemeClr val="hlink"/>
            </a:solidFill>
            <a:miter lim="800000"/>
            <a:headEnd/>
            <a:tailEnd/>
          </a:ln>
          <a:effectLst/>
        </p:spPr>
        <p:txBody>
          <a:bodyPr wrap="none" anchor="ctr"/>
          <a:lstStyle/>
          <a:p>
            <a:pPr algn="ctr" eaLnBrk="1" hangingPunct="1"/>
            <a:endParaRPr kumimoji="1" lang="fr-FR" sz="2400"/>
          </a:p>
        </p:txBody>
      </p:sp>
      <p:sp>
        <p:nvSpPr>
          <p:cNvPr id="18441" name="Rectangle 9"/>
          <p:cNvSpPr>
            <a:spLocks noChangeArrowheads="1"/>
          </p:cNvSpPr>
          <p:nvPr/>
        </p:nvSpPr>
        <p:spPr bwMode="auto">
          <a:xfrm>
            <a:off x="5715000" y="609600"/>
            <a:ext cx="304800" cy="304800"/>
          </a:xfrm>
          <a:prstGeom prst="rect">
            <a:avLst/>
          </a:prstGeom>
          <a:solidFill>
            <a:schemeClr val="accent2"/>
          </a:solidFill>
          <a:ln w="57150">
            <a:solidFill>
              <a:schemeClr val="hlink"/>
            </a:solidFill>
            <a:miter lim="800000"/>
            <a:headEnd/>
            <a:tailEnd/>
          </a:ln>
          <a:effectLst/>
        </p:spPr>
        <p:txBody>
          <a:bodyPr wrap="none" anchor="ctr"/>
          <a:lstStyle/>
          <a:p>
            <a:pPr algn="ctr" eaLnBrk="1" hangingPunct="1"/>
            <a:endParaRPr kumimoji="1" lang="fr-FR" sz="2400"/>
          </a:p>
        </p:txBody>
      </p:sp>
      <p:sp>
        <p:nvSpPr>
          <p:cNvPr id="18442" name="Rectangle 10"/>
          <p:cNvSpPr>
            <a:spLocks noGrp="1" noChangeArrowheads="1"/>
          </p:cNvSpPr>
          <p:nvPr>
            <p:ph type="title"/>
          </p:nvPr>
        </p:nvSpPr>
        <p:spPr bwMode="auto">
          <a:xfrm>
            <a:off x="1295400" y="1219200"/>
            <a:ext cx="7086600" cy="1447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 du masque</a:t>
            </a:r>
          </a:p>
        </p:txBody>
      </p:sp>
      <p:sp>
        <p:nvSpPr>
          <p:cNvPr id="18443" name="Rectangle 11"/>
          <p:cNvSpPr>
            <a:spLocks noGrp="1" noChangeArrowheads="1"/>
          </p:cNvSpPr>
          <p:nvPr>
            <p:ph type="dt" sz="half" idx="2"/>
          </p:nvPr>
        </p:nvSpPr>
        <p:spPr bwMode="auto">
          <a:xfrm>
            <a:off x="6553200" y="6507163"/>
            <a:ext cx="1828800" cy="2746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r" eaLnBrk="1" hangingPunct="1">
              <a:defRPr sz="1200">
                <a:solidFill>
                  <a:schemeClr val="folHlink"/>
                </a:solidFill>
                <a:latin typeface="+mn-lt"/>
              </a:defRPr>
            </a:lvl1pPr>
          </a:lstStyle>
          <a:p>
            <a:endParaRPr lang="fr-FR"/>
          </a:p>
        </p:txBody>
      </p:sp>
      <p:sp>
        <p:nvSpPr>
          <p:cNvPr id="18444" name="Rectangle 12"/>
          <p:cNvSpPr>
            <a:spLocks noGrp="1" noChangeArrowheads="1"/>
          </p:cNvSpPr>
          <p:nvPr>
            <p:ph type="ftr" sz="quarter" idx="3"/>
          </p:nvPr>
        </p:nvSpPr>
        <p:spPr bwMode="auto">
          <a:xfrm>
            <a:off x="0" y="6643688"/>
            <a:ext cx="6264275" cy="2143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eaLnBrk="1" hangingPunct="1">
              <a:defRPr sz="800" b="1">
                <a:solidFill>
                  <a:srgbClr val="99FF99"/>
                </a:solidFill>
                <a:latin typeface="Century Gothic" pitchFamily="34" charset="0"/>
                <a:cs typeface="Arial" charset="0"/>
              </a:defRPr>
            </a:lvl1pPr>
          </a:lstStyle>
          <a:p>
            <a:r>
              <a:rPr lang="fr-FR"/>
              <a:t>ALLAL Mohammed Amine, RNI, Chap. 01, LES RISQUES : DE LA FATALITE A LA GESTION</a:t>
            </a:r>
          </a:p>
        </p:txBody>
      </p:sp>
      <p:grpSp>
        <p:nvGrpSpPr>
          <p:cNvPr id="18446" name="Group 14"/>
          <p:cNvGrpSpPr>
            <a:grpSpLocks/>
          </p:cNvGrpSpPr>
          <p:nvPr/>
        </p:nvGrpSpPr>
        <p:grpSpPr bwMode="auto">
          <a:xfrm>
            <a:off x="0" y="152400"/>
            <a:ext cx="9067800" cy="4191000"/>
            <a:chOff x="0" y="96"/>
            <a:chExt cx="5712" cy="2640"/>
          </a:xfrm>
        </p:grpSpPr>
        <p:sp>
          <p:nvSpPr>
            <p:cNvPr id="18447" name="Rectangle 15"/>
            <p:cNvSpPr>
              <a:spLocks noChangeArrowheads="1"/>
            </p:cNvSpPr>
            <p:nvPr/>
          </p:nvSpPr>
          <p:spPr bwMode="auto">
            <a:xfrm>
              <a:off x="0" y="476"/>
              <a:ext cx="3696" cy="48"/>
            </a:xfrm>
            <a:prstGeom prst="rect">
              <a:avLst/>
            </a:prstGeom>
            <a:noFill/>
            <a:ln w="57150">
              <a:solidFill>
                <a:schemeClr val="hlink"/>
              </a:solidFill>
              <a:miter lim="800000"/>
              <a:headEnd/>
              <a:tailEnd/>
            </a:ln>
            <a:effectLst/>
          </p:spPr>
          <p:txBody>
            <a:bodyPr wrap="none" anchor="ctr"/>
            <a:lstStyle/>
            <a:p>
              <a:endParaRPr lang="fr-FR"/>
            </a:p>
          </p:txBody>
        </p:sp>
        <p:sp>
          <p:nvSpPr>
            <p:cNvPr id="18448" name="Rectangle 16"/>
            <p:cNvSpPr>
              <a:spLocks noChangeArrowheads="1"/>
            </p:cNvSpPr>
            <p:nvPr/>
          </p:nvSpPr>
          <p:spPr bwMode="auto">
            <a:xfrm>
              <a:off x="3504" y="288"/>
              <a:ext cx="192" cy="192"/>
            </a:xfrm>
            <a:prstGeom prst="rect">
              <a:avLst/>
            </a:prstGeom>
            <a:solidFill>
              <a:schemeClr val="accent1"/>
            </a:solidFill>
            <a:ln w="57150">
              <a:solidFill>
                <a:schemeClr val="hlink"/>
              </a:solidFill>
              <a:miter lim="800000"/>
              <a:headEnd/>
              <a:tailEnd/>
            </a:ln>
            <a:effectLst/>
          </p:spPr>
          <p:txBody>
            <a:bodyPr wrap="none" anchor="ctr"/>
            <a:lstStyle/>
            <a:p>
              <a:endParaRPr lang="fr-FR"/>
            </a:p>
          </p:txBody>
        </p:sp>
        <p:sp>
          <p:nvSpPr>
            <p:cNvPr id="18449" name="Rectangle 17"/>
            <p:cNvSpPr>
              <a:spLocks noChangeArrowheads="1"/>
            </p:cNvSpPr>
            <p:nvPr/>
          </p:nvSpPr>
          <p:spPr bwMode="auto">
            <a:xfrm>
              <a:off x="5328" y="2496"/>
              <a:ext cx="240" cy="240"/>
            </a:xfrm>
            <a:prstGeom prst="rect">
              <a:avLst/>
            </a:prstGeom>
            <a:solidFill>
              <a:schemeClr val="accent2"/>
            </a:solidFill>
            <a:ln w="57150">
              <a:solidFill>
                <a:schemeClr val="hlink"/>
              </a:solidFill>
              <a:miter lim="800000"/>
              <a:headEnd/>
              <a:tailEnd/>
            </a:ln>
            <a:effectLst/>
          </p:spPr>
          <p:txBody>
            <a:bodyPr wrap="none" anchor="ctr"/>
            <a:lstStyle/>
            <a:p>
              <a:endParaRPr lang="fr-FR"/>
            </a:p>
          </p:txBody>
        </p:sp>
        <p:sp>
          <p:nvSpPr>
            <p:cNvPr id="18450" name="Rectangle 18"/>
            <p:cNvSpPr>
              <a:spLocks noChangeArrowheads="1"/>
            </p:cNvSpPr>
            <p:nvPr/>
          </p:nvSpPr>
          <p:spPr bwMode="auto">
            <a:xfrm>
              <a:off x="5472" y="2304"/>
              <a:ext cx="240" cy="240"/>
            </a:xfrm>
            <a:prstGeom prst="rect">
              <a:avLst/>
            </a:prstGeom>
            <a:solidFill>
              <a:schemeClr val="bg2"/>
            </a:solidFill>
            <a:ln w="57150">
              <a:solidFill>
                <a:schemeClr val="hlink"/>
              </a:solidFill>
              <a:miter lim="800000"/>
              <a:headEnd/>
              <a:tailEnd/>
            </a:ln>
            <a:effectLst/>
          </p:spPr>
          <p:txBody>
            <a:bodyPr wrap="none" anchor="ctr"/>
            <a:lstStyle/>
            <a:p>
              <a:endParaRPr lang="fr-FR"/>
            </a:p>
          </p:txBody>
        </p:sp>
        <p:sp>
          <p:nvSpPr>
            <p:cNvPr id="18451" name="Rectangle 19"/>
            <p:cNvSpPr>
              <a:spLocks noChangeArrowheads="1"/>
            </p:cNvSpPr>
            <p:nvPr/>
          </p:nvSpPr>
          <p:spPr bwMode="auto">
            <a:xfrm>
              <a:off x="0" y="1440"/>
              <a:ext cx="336" cy="336"/>
            </a:xfrm>
            <a:prstGeom prst="rect">
              <a:avLst/>
            </a:prstGeom>
            <a:solidFill>
              <a:schemeClr val="accent1"/>
            </a:solidFill>
            <a:ln w="57150">
              <a:solidFill>
                <a:schemeClr val="hlink"/>
              </a:solidFill>
              <a:miter lim="800000"/>
              <a:headEnd/>
              <a:tailEnd/>
            </a:ln>
            <a:effectLst/>
          </p:spPr>
          <p:txBody>
            <a:bodyPr wrap="none" anchor="ctr"/>
            <a:lstStyle/>
            <a:p>
              <a:endParaRPr lang="fr-FR"/>
            </a:p>
          </p:txBody>
        </p:sp>
        <p:sp>
          <p:nvSpPr>
            <p:cNvPr id="18452" name="Rectangle 20"/>
            <p:cNvSpPr>
              <a:spLocks noChangeArrowheads="1"/>
            </p:cNvSpPr>
            <p:nvPr/>
          </p:nvSpPr>
          <p:spPr bwMode="auto">
            <a:xfrm>
              <a:off x="336" y="1776"/>
              <a:ext cx="336" cy="336"/>
            </a:xfrm>
            <a:prstGeom prst="rect">
              <a:avLst/>
            </a:prstGeom>
            <a:solidFill>
              <a:schemeClr val="bg2"/>
            </a:solidFill>
            <a:ln w="57150">
              <a:solidFill>
                <a:schemeClr val="hlink"/>
              </a:solidFill>
              <a:miter lim="800000"/>
              <a:headEnd/>
              <a:tailEnd/>
            </a:ln>
            <a:effectLst/>
          </p:spPr>
          <p:txBody>
            <a:bodyPr wrap="none" anchor="ctr"/>
            <a:lstStyle/>
            <a:p>
              <a:endParaRPr lang="fr-FR"/>
            </a:p>
          </p:txBody>
        </p:sp>
        <p:sp>
          <p:nvSpPr>
            <p:cNvPr id="18453" name="Rectangle 21"/>
            <p:cNvSpPr>
              <a:spLocks noChangeArrowheads="1"/>
            </p:cNvSpPr>
            <p:nvPr/>
          </p:nvSpPr>
          <p:spPr bwMode="auto">
            <a:xfrm>
              <a:off x="1248" y="336"/>
              <a:ext cx="240" cy="240"/>
            </a:xfrm>
            <a:prstGeom prst="rect">
              <a:avLst/>
            </a:prstGeom>
            <a:solidFill>
              <a:schemeClr val="accent2"/>
            </a:solidFill>
            <a:ln w="57150">
              <a:solidFill>
                <a:schemeClr val="hlink"/>
              </a:solidFill>
              <a:miter lim="800000"/>
              <a:headEnd/>
              <a:tailEnd/>
            </a:ln>
            <a:effectLst/>
          </p:spPr>
          <p:txBody>
            <a:bodyPr wrap="none" anchor="ctr"/>
            <a:lstStyle/>
            <a:p>
              <a:endParaRPr lang="fr-FR"/>
            </a:p>
          </p:txBody>
        </p:sp>
        <p:sp>
          <p:nvSpPr>
            <p:cNvPr id="18454" name="Rectangle 22"/>
            <p:cNvSpPr>
              <a:spLocks noChangeArrowheads="1"/>
            </p:cNvSpPr>
            <p:nvPr/>
          </p:nvSpPr>
          <p:spPr bwMode="auto">
            <a:xfrm>
              <a:off x="480" y="672"/>
              <a:ext cx="240" cy="240"/>
            </a:xfrm>
            <a:prstGeom prst="rect">
              <a:avLst/>
            </a:prstGeom>
            <a:solidFill>
              <a:schemeClr val="accent2"/>
            </a:solidFill>
            <a:ln w="57150">
              <a:solidFill>
                <a:schemeClr val="hlink"/>
              </a:solidFill>
              <a:miter lim="800000"/>
              <a:headEnd/>
              <a:tailEnd/>
            </a:ln>
            <a:effectLst/>
          </p:spPr>
          <p:txBody>
            <a:bodyPr wrap="none" anchor="ctr"/>
            <a:lstStyle/>
            <a:p>
              <a:endParaRPr lang="fr-FR"/>
            </a:p>
          </p:txBody>
        </p:sp>
        <p:sp>
          <p:nvSpPr>
            <p:cNvPr id="18455" name="Rectangle 23"/>
            <p:cNvSpPr>
              <a:spLocks noChangeArrowheads="1"/>
            </p:cNvSpPr>
            <p:nvPr/>
          </p:nvSpPr>
          <p:spPr bwMode="auto">
            <a:xfrm>
              <a:off x="720" y="432"/>
              <a:ext cx="240" cy="240"/>
            </a:xfrm>
            <a:prstGeom prst="rect">
              <a:avLst/>
            </a:prstGeom>
            <a:solidFill>
              <a:schemeClr val="tx2"/>
            </a:solidFill>
            <a:ln w="57150">
              <a:solidFill>
                <a:schemeClr val="hlink"/>
              </a:solidFill>
              <a:miter lim="800000"/>
              <a:headEnd/>
              <a:tailEnd/>
            </a:ln>
            <a:effectLst/>
          </p:spPr>
          <p:txBody>
            <a:bodyPr wrap="none" anchor="ctr"/>
            <a:lstStyle/>
            <a:p>
              <a:endParaRPr lang="fr-FR"/>
            </a:p>
          </p:txBody>
        </p:sp>
        <p:sp>
          <p:nvSpPr>
            <p:cNvPr id="18456" name="Rectangle 24"/>
            <p:cNvSpPr>
              <a:spLocks noChangeArrowheads="1"/>
            </p:cNvSpPr>
            <p:nvPr/>
          </p:nvSpPr>
          <p:spPr bwMode="auto">
            <a:xfrm>
              <a:off x="1488" y="96"/>
              <a:ext cx="240" cy="240"/>
            </a:xfrm>
            <a:prstGeom prst="rect">
              <a:avLst/>
            </a:prstGeom>
            <a:solidFill>
              <a:schemeClr val="bg2"/>
            </a:solidFill>
            <a:ln w="57150">
              <a:solidFill>
                <a:schemeClr val="hlink"/>
              </a:solidFill>
              <a:miter lim="800000"/>
              <a:headEnd/>
              <a:tailEnd/>
            </a:ln>
            <a:effectLst/>
          </p:spPr>
          <p:txBody>
            <a:bodyPr wrap="none" anchor="ctr"/>
            <a:lstStyle/>
            <a:p>
              <a:endParaRPr lang="fr-FR"/>
            </a:p>
          </p:txBody>
        </p:sp>
      </p:grpSp>
      <p:sp>
        <p:nvSpPr>
          <p:cNvPr id="18457" name="Rectangle 25"/>
          <p:cNvSpPr>
            <a:spLocks noGrp="1" noChangeArrowheads="1"/>
          </p:cNvSpPr>
          <p:nvPr>
            <p:ph type="sldNum" sz="quarter" idx="4"/>
          </p:nvPr>
        </p:nvSpPr>
        <p:spPr bwMode="auto">
          <a:xfrm>
            <a:off x="7010400" y="648176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600" b="1">
                <a:solidFill>
                  <a:srgbClr val="66CCFF"/>
                </a:solidFill>
                <a:latin typeface="Arial" charset="0"/>
              </a:defRPr>
            </a:lvl1pPr>
          </a:lstStyle>
          <a:p>
            <a:fld id="{E20ECAE0-0EB3-493D-B6BF-F3DC8A59E195}" type="slidenum">
              <a:rPr lang="fr-FR"/>
              <a:pPr/>
              <a:t>‹N°›</a:t>
            </a:fld>
            <a:endParaRPr lang="fr-FR"/>
          </a:p>
        </p:txBody>
      </p:sp>
    </p:spTree>
  </p:cSld>
  <p:clrMap bg1="dk2" tx1="lt1" bg2="dk1"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Lst>
  <p:hf hdr="0" dt="0"/>
  <p:txStyles>
    <p:titleStyle>
      <a:lvl1pPr algn="l" rtl="0" fontAlgn="base">
        <a:spcBef>
          <a:spcPct val="0"/>
        </a:spcBef>
        <a:spcAft>
          <a:spcPct val="0"/>
        </a:spcAft>
        <a:defRPr sz="4000">
          <a:solidFill>
            <a:schemeClr val="tx1"/>
          </a:solidFill>
          <a:latin typeface="+mj-lt"/>
          <a:ea typeface="+mj-ea"/>
          <a:cs typeface="+mj-cs"/>
        </a:defRPr>
      </a:lvl1pPr>
      <a:lvl2pPr algn="l" rtl="0" fontAlgn="base">
        <a:spcBef>
          <a:spcPct val="0"/>
        </a:spcBef>
        <a:spcAft>
          <a:spcPct val="0"/>
        </a:spcAft>
        <a:defRPr sz="4000">
          <a:solidFill>
            <a:schemeClr val="tx1"/>
          </a:solidFill>
          <a:latin typeface="Tahoma" pitchFamily="34" charset="0"/>
        </a:defRPr>
      </a:lvl2pPr>
      <a:lvl3pPr algn="l" rtl="0" fontAlgn="base">
        <a:spcBef>
          <a:spcPct val="0"/>
        </a:spcBef>
        <a:spcAft>
          <a:spcPct val="0"/>
        </a:spcAft>
        <a:defRPr sz="4000">
          <a:solidFill>
            <a:schemeClr val="tx1"/>
          </a:solidFill>
          <a:latin typeface="Tahoma" pitchFamily="34" charset="0"/>
        </a:defRPr>
      </a:lvl3pPr>
      <a:lvl4pPr algn="l" rtl="0" fontAlgn="base">
        <a:spcBef>
          <a:spcPct val="0"/>
        </a:spcBef>
        <a:spcAft>
          <a:spcPct val="0"/>
        </a:spcAft>
        <a:defRPr sz="4000">
          <a:solidFill>
            <a:schemeClr val="tx1"/>
          </a:solidFill>
          <a:latin typeface="Tahoma" pitchFamily="34" charset="0"/>
        </a:defRPr>
      </a:lvl4pPr>
      <a:lvl5pPr algn="l" rtl="0" fontAlgn="base">
        <a:spcBef>
          <a:spcPct val="0"/>
        </a:spcBef>
        <a:spcAft>
          <a:spcPct val="0"/>
        </a:spcAft>
        <a:defRPr sz="4000">
          <a:solidFill>
            <a:schemeClr val="tx1"/>
          </a:solidFill>
          <a:latin typeface="Tahoma" pitchFamily="34" charset="0"/>
        </a:defRPr>
      </a:lvl5pPr>
      <a:lvl6pPr marL="457200" algn="l" rtl="0" fontAlgn="base">
        <a:spcBef>
          <a:spcPct val="0"/>
        </a:spcBef>
        <a:spcAft>
          <a:spcPct val="0"/>
        </a:spcAft>
        <a:defRPr sz="4000">
          <a:solidFill>
            <a:schemeClr val="tx1"/>
          </a:solidFill>
          <a:latin typeface="Tahoma" pitchFamily="34" charset="0"/>
        </a:defRPr>
      </a:lvl6pPr>
      <a:lvl7pPr marL="914400" algn="l" rtl="0" fontAlgn="base">
        <a:spcBef>
          <a:spcPct val="0"/>
        </a:spcBef>
        <a:spcAft>
          <a:spcPct val="0"/>
        </a:spcAft>
        <a:defRPr sz="4000">
          <a:solidFill>
            <a:schemeClr val="tx1"/>
          </a:solidFill>
          <a:latin typeface="Tahoma" pitchFamily="34" charset="0"/>
        </a:defRPr>
      </a:lvl7pPr>
      <a:lvl8pPr marL="1371600" algn="l" rtl="0" fontAlgn="base">
        <a:spcBef>
          <a:spcPct val="0"/>
        </a:spcBef>
        <a:spcAft>
          <a:spcPct val="0"/>
        </a:spcAft>
        <a:defRPr sz="4000">
          <a:solidFill>
            <a:schemeClr val="tx1"/>
          </a:solidFill>
          <a:latin typeface="Tahoma" pitchFamily="34" charset="0"/>
        </a:defRPr>
      </a:lvl8pPr>
      <a:lvl9pPr marL="1828800" algn="l" rtl="0" fontAlgn="base">
        <a:spcBef>
          <a:spcPct val="0"/>
        </a:spcBef>
        <a:spcAft>
          <a:spcPct val="0"/>
        </a:spcAft>
        <a:defRPr sz="4000">
          <a:solidFill>
            <a:schemeClr val="tx1"/>
          </a:solidFill>
          <a:latin typeface="Tahoma" pitchFamily="34" charset="0"/>
        </a:defRPr>
      </a:lvl9pPr>
    </p:titleStyle>
    <p:bodyStyle>
      <a:lvl1pPr marL="342900" indent="-342900" algn="l" rtl="0" fontAlgn="base">
        <a:spcBef>
          <a:spcPct val="20000"/>
        </a:spcBef>
        <a:spcAft>
          <a:spcPct val="0"/>
        </a:spcAft>
        <a:buClr>
          <a:schemeClr val="accent2"/>
        </a:buClr>
        <a:buSzPct val="75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tx1"/>
        </a:buClr>
        <a:buSzPct val="75000"/>
        <a:buFont typeface="Wingdings" pitchFamily="2" charset="2"/>
        <a:buChar char="n"/>
        <a:defRPr sz="2400">
          <a:solidFill>
            <a:schemeClr val="tx1"/>
          </a:solidFill>
          <a:latin typeface="+mn-lt"/>
        </a:defRPr>
      </a:lvl2pPr>
      <a:lvl3pPr marL="1143000" indent="-228600" algn="l" rtl="0" fontAlgn="base">
        <a:spcBef>
          <a:spcPct val="20000"/>
        </a:spcBef>
        <a:spcAft>
          <a:spcPct val="0"/>
        </a:spcAft>
        <a:buClr>
          <a:schemeClr val="bg2"/>
        </a:buClr>
        <a:buSzPct val="75000"/>
        <a:buFont typeface="Wingdings" pitchFamily="2" charset="2"/>
        <a:buChar char="n"/>
        <a:defRPr sz="2000">
          <a:solidFill>
            <a:schemeClr val="tx1"/>
          </a:solidFill>
          <a:latin typeface="+mn-lt"/>
        </a:defRPr>
      </a:lvl3pPr>
      <a:lvl4pPr marL="1600200" indent="-228600" algn="l" rtl="0" fontAlgn="base">
        <a:spcBef>
          <a:spcPct val="20000"/>
        </a:spcBef>
        <a:spcAft>
          <a:spcPct val="0"/>
        </a:spcAft>
        <a:buClr>
          <a:schemeClr val="tx2"/>
        </a:buClr>
        <a:buSzPct val="75000"/>
        <a:buFont typeface="Wingdings" pitchFamily="2" charset="2"/>
        <a:buChar char="n"/>
        <a:defRPr>
          <a:solidFill>
            <a:schemeClr val="tx1"/>
          </a:solidFill>
          <a:latin typeface="+mn-lt"/>
        </a:defRPr>
      </a:lvl4pPr>
      <a:lvl5pPr marL="2057400" indent="-228600" algn="l" rtl="0" fontAlgn="base">
        <a:spcBef>
          <a:spcPct val="20000"/>
        </a:spcBef>
        <a:spcAft>
          <a:spcPct val="0"/>
        </a:spcAft>
        <a:buClr>
          <a:schemeClr val="accent1"/>
        </a:buClr>
        <a:buSzPct val="75000"/>
        <a:buFont typeface="Wingdings" pitchFamily="2" charset="2"/>
        <a:buChar char="n"/>
        <a:defRPr>
          <a:solidFill>
            <a:schemeClr val="tx1"/>
          </a:solidFill>
          <a:latin typeface="+mn-lt"/>
        </a:defRPr>
      </a:lvl5pPr>
      <a:lvl6pPr marL="2514600" indent="-228600" algn="l" rtl="0" fontAlgn="base">
        <a:spcBef>
          <a:spcPct val="20000"/>
        </a:spcBef>
        <a:spcAft>
          <a:spcPct val="0"/>
        </a:spcAft>
        <a:buClr>
          <a:schemeClr val="accent1"/>
        </a:buClr>
        <a:buSzPct val="75000"/>
        <a:buFont typeface="Wingdings" pitchFamily="2" charset="2"/>
        <a:buChar char="n"/>
        <a:defRPr>
          <a:solidFill>
            <a:schemeClr val="tx1"/>
          </a:solidFill>
          <a:latin typeface="+mn-lt"/>
        </a:defRPr>
      </a:lvl6pPr>
      <a:lvl7pPr marL="2971800" indent="-228600" algn="l" rtl="0" fontAlgn="base">
        <a:spcBef>
          <a:spcPct val="20000"/>
        </a:spcBef>
        <a:spcAft>
          <a:spcPct val="0"/>
        </a:spcAft>
        <a:buClr>
          <a:schemeClr val="accent1"/>
        </a:buClr>
        <a:buSzPct val="75000"/>
        <a:buFont typeface="Wingdings" pitchFamily="2" charset="2"/>
        <a:buChar char="n"/>
        <a:defRPr>
          <a:solidFill>
            <a:schemeClr val="tx1"/>
          </a:solidFill>
          <a:latin typeface="+mn-lt"/>
        </a:defRPr>
      </a:lvl7pPr>
      <a:lvl8pPr marL="3429000" indent="-228600" algn="l" rtl="0" fontAlgn="base">
        <a:spcBef>
          <a:spcPct val="20000"/>
        </a:spcBef>
        <a:spcAft>
          <a:spcPct val="0"/>
        </a:spcAft>
        <a:buClr>
          <a:schemeClr val="accent1"/>
        </a:buClr>
        <a:buSzPct val="75000"/>
        <a:buFont typeface="Wingdings" pitchFamily="2" charset="2"/>
        <a:buChar char="n"/>
        <a:defRPr>
          <a:solidFill>
            <a:schemeClr val="tx1"/>
          </a:solidFill>
          <a:latin typeface="+mn-lt"/>
        </a:defRPr>
      </a:lvl8pPr>
      <a:lvl9pPr marL="3886200" indent="-228600" algn="l" rtl="0" fontAlgn="base">
        <a:spcBef>
          <a:spcPct val="20000"/>
        </a:spcBef>
        <a:spcAft>
          <a:spcPct val="0"/>
        </a:spcAft>
        <a:buClr>
          <a:schemeClr val="accent1"/>
        </a:buClr>
        <a:buSzPct val="75000"/>
        <a:buFont typeface="Wingdings" pitchFamily="2" charset="2"/>
        <a:buChar char="n"/>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4.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2060575"/>
            <a:ext cx="9182100" cy="1676400"/>
          </a:xfrm>
          <a:noFill/>
          <a:ln/>
        </p:spPr>
        <p:txBody>
          <a:bodyPr lIns="92075" tIns="46038" rIns="92075" bIns="46038">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120000"/>
              </a:lnSpc>
            </a:pPr>
            <a: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CHAPITRE 01</a:t>
            </a:r>
            <a:b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sz="4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LES RISQUES : DE LA FATALITE </a:t>
            </a:r>
            <a:br>
              <a:rPr lang="fr-FR" sz="4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sz="4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LA GESTION</a:t>
            </a:r>
          </a:p>
        </p:txBody>
      </p:sp>
      <p:sp>
        <p:nvSpPr>
          <p:cNvPr id="4099" name="Rectangle 3"/>
          <p:cNvSpPr>
            <a:spLocks noGrp="1" noChangeArrowheads="1"/>
          </p:cNvSpPr>
          <p:nvPr>
            <p:ph type="subTitle" idx="1"/>
          </p:nvPr>
        </p:nvSpPr>
        <p:spPr>
          <a:xfrm>
            <a:off x="2476527" y="4397407"/>
            <a:ext cx="4103688" cy="1404938"/>
          </a:xfrm>
          <a:noFill/>
          <a:ln/>
        </p:spPr>
        <p:txBody>
          <a:bodyPr lIns="92075" tIns="46038" rIns="92075" bIns="46038"/>
          <a:lstStyle/>
          <a:p>
            <a:pPr>
              <a:lnSpc>
                <a:spcPct val="60000"/>
              </a:lnSpc>
            </a:pPr>
            <a:endParaRPr lang="fr-FR" sz="1600" b="1" dirty="0"/>
          </a:p>
          <a:p>
            <a:pPr>
              <a:lnSpc>
                <a:spcPct val="75000"/>
              </a:lnSpc>
            </a:pPr>
            <a:r>
              <a:rPr lang="fr-FR" sz="1600" b="1" dirty="0">
                <a:solidFill>
                  <a:srgbClr val="99FF99"/>
                </a:solidFill>
              </a:rPr>
              <a:t>ALLAL Mohammed Amine</a:t>
            </a:r>
          </a:p>
          <a:p>
            <a:pPr>
              <a:lnSpc>
                <a:spcPct val="75000"/>
              </a:lnSpc>
            </a:pPr>
            <a:r>
              <a:rPr lang="fr-FR" sz="1400" i="1" dirty="0">
                <a:solidFill>
                  <a:srgbClr val="99FF99"/>
                </a:solidFill>
                <a:latin typeface="Century Gothic" pitchFamily="34" charset="0"/>
              </a:rPr>
              <a:t>Maître de Conférences</a:t>
            </a:r>
          </a:p>
          <a:p>
            <a:pPr>
              <a:lnSpc>
                <a:spcPct val="75000"/>
              </a:lnSpc>
            </a:pPr>
            <a:r>
              <a:rPr lang="fr-FR" sz="1200" b="1" i="1" dirty="0">
                <a:solidFill>
                  <a:srgbClr val="99FF99"/>
                </a:solidFill>
                <a:latin typeface="Century Gothic" pitchFamily="34" charset="0"/>
              </a:rPr>
              <a:t>Docteur Ingénieur en Géotechnique de l’Ecole Centrale de Paris (France)</a:t>
            </a:r>
          </a:p>
          <a:p>
            <a:pPr>
              <a:lnSpc>
                <a:spcPct val="75000"/>
              </a:lnSpc>
            </a:pPr>
            <a:r>
              <a:rPr lang="fr-FR" sz="1200" b="1" dirty="0">
                <a:solidFill>
                  <a:srgbClr val="99FF99"/>
                </a:solidFill>
                <a:latin typeface="Century Gothic" pitchFamily="34" charset="0"/>
              </a:rPr>
              <a:t>Diplômé en Engineering Management de l’Université de Missouri-</a:t>
            </a:r>
            <a:r>
              <a:rPr lang="fr-FR" sz="1200" b="1" dirty="0" err="1">
                <a:solidFill>
                  <a:srgbClr val="99FF99"/>
                </a:solidFill>
                <a:latin typeface="Century Gothic" pitchFamily="34" charset="0"/>
              </a:rPr>
              <a:t>Rolla</a:t>
            </a:r>
            <a:r>
              <a:rPr lang="fr-FR" sz="1200" b="1" dirty="0">
                <a:solidFill>
                  <a:srgbClr val="99FF99"/>
                </a:solidFill>
                <a:latin typeface="Century Gothic" pitchFamily="34" charset="0"/>
              </a:rPr>
              <a:t> (USA)</a:t>
            </a:r>
          </a:p>
        </p:txBody>
      </p:sp>
      <p:sp>
        <p:nvSpPr>
          <p:cNvPr id="4101" name="Text Box 5"/>
          <p:cNvSpPr txBox="1">
            <a:spLocks noChangeArrowheads="1"/>
          </p:cNvSpPr>
          <p:nvPr/>
        </p:nvSpPr>
        <p:spPr bwMode="auto">
          <a:xfrm>
            <a:off x="8305800" y="5476875"/>
            <a:ext cx="184150" cy="457200"/>
          </a:xfrm>
          <a:prstGeom prst="rect">
            <a:avLst/>
          </a:prstGeom>
          <a:noFill/>
          <a:ln w="9525">
            <a:noFill/>
            <a:miter lim="800000"/>
            <a:headEnd/>
            <a:tailEnd/>
          </a:ln>
        </p:spPr>
        <p:txBody>
          <a:bodyPr wrap="none">
            <a:spAutoFit/>
          </a:bodyPr>
          <a:lstStyle/>
          <a:p>
            <a:endParaRPr lang="fr-FR" sz="2400"/>
          </a:p>
        </p:txBody>
      </p:sp>
      <p:sp>
        <p:nvSpPr>
          <p:cNvPr id="4103" name="Text Box 7"/>
          <p:cNvSpPr txBox="1">
            <a:spLocks noChangeArrowheads="1"/>
          </p:cNvSpPr>
          <p:nvPr/>
        </p:nvSpPr>
        <p:spPr bwMode="auto">
          <a:xfrm>
            <a:off x="3853029" y="1091646"/>
            <a:ext cx="4819717" cy="51435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pPr>
              <a:lnSpc>
                <a:spcPct val="80000"/>
              </a:lnSpc>
              <a:spcBef>
                <a:spcPct val="25000"/>
              </a:spcBef>
            </a:pPr>
            <a:r>
              <a:rPr lang="fr-FR" sz="1500" b="1" dirty="0">
                <a:solidFill>
                  <a:srgbClr val="A3FFA3"/>
                </a:solidFill>
                <a:latin typeface="Century Gothic" pitchFamily="34" charset="0"/>
                <a:cs typeface="Tahoma" pitchFamily="34" charset="0"/>
              </a:rPr>
              <a:t>FACULTE DES SCIENCES DE L’INGENIEUR</a:t>
            </a:r>
          </a:p>
          <a:p>
            <a:pPr>
              <a:lnSpc>
                <a:spcPct val="80000"/>
              </a:lnSpc>
              <a:spcBef>
                <a:spcPct val="25000"/>
              </a:spcBef>
            </a:pPr>
            <a:r>
              <a:rPr lang="fr-FR" sz="1500" b="1" dirty="0">
                <a:solidFill>
                  <a:schemeClr val="bg2">
                    <a:lumMod val="40000"/>
                    <a:lumOff val="60000"/>
                  </a:schemeClr>
                </a:solidFill>
                <a:latin typeface="Century Gothic" pitchFamily="34" charset="0"/>
                <a:cs typeface="Tahoma" pitchFamily="34" charset="0"/>
              </a:rPr>
              <a:t>LICENCE ‘GENIECIVIL’ L3 ; COURS DE ‘RNI’</a:t>
            </a:r>
          </a:p>
        </p:txBody>
      </p:sp>
      <p:pic>
        <p:nvPicPr>
          <p:cNvPr id="4104" name="Picture 8" descr="Logo_fac"/>
          <p:cNvPicPr>
            <a:picLocks noChangeAspect="1" noChangeArrowheads="1"/>
          </p:cNvPicPr>
          <p:nvPr/>
        </p:nvPicPr>
        <p:blipFill>
          <a:blip r:embed="rId3"/>
          <a:srcRect/>
          <a:stretch>
            <a:fillRect/>
          </a:stretch>
        </p:blipFill>
        <p:spPr bwMode="auto">
          <a:xfrm>
            <a:off x="3276600" y="1073150"/>
            <a:ext cx="539750" cy="533400"/>
          </a:xfrm>
          <a:prstGeom prst="rect">
            <a:avLst/>
          </a:prstGeom>
          <a:noFill/>
          <a:ln w="9525" algn="in">
            <a:noFill/>
            <a:miter lim="800000"/>
            <a:headEnd/>
            <a:tailEnd/>
          </a:ln>
          <a:effectLst/>
        </p:spPr>
      </p:pic>
      <p:pic>
        <p:nvPicPr>
          <p:cNvPr id="4105" name="Picture 9" descr="univ logo"/>
          <p:cNvPicPr>
            <a:picLocks noChangeAspect="1" noChangeArrowheads="1"/>
          </p:cNvPicPr>
          <p:nvPr/>
        </p:nvPicPr>
        <p:blipFill>
          <a:blip r:embed="rId4" cstate="print">
            <a:lum contrast="18000"/>
          </a:blip>
          <a:srcRect/>
          <a:stretch>
            <a:fillRect/>
          </a:stretch>
        </p:blipFill>
        <p:spPr bwMode="auto">
          <a:xfrm>
            <a:off x="627063" y="26988"/>
            <a:ext cx="334962" cy="490537"/>
          </a:xfrm>
          <a:prstGeom prst="rect">
            <a:avLst/>
          </a:prstGeom>
          <a:noFill/>
          <a:ln w="9525" algn="in">
            <a:noFill/>
            <a:miter lim="800000"/>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3000"/>
                                        <p:tgtEl>
                                          <p:spTgt spid="4098"/>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wipe(left)">
                                      <p:cBhvr>
                                        <p:cTn id="11"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1"/>
      <p:bldP spid="4099"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6" name="Espace réservé du numéro de diapositive 5"/>
          <p:cNvSpPr>
            <a:spLocks noGrp="1"/>
          </p:cNvSpPr>
          <p:nvPr>
            <p:ph type="sldNum" sz="quarter" idx="12"/>
          </p:nvPr>
        </p:nvSpPr>
        <p:spPr/>
        <p:txBody>
          <a:bodyPr/>
          <a:lstStyle/>
          <a:p>
            <a:fld id="{52F8422D-30B8-4450-B04E-C3EFFC63FF16}" type="slidenum">
              <a:rPr lang="fr-FR"/>
              <a:pPr/>
              <a:t>2</a:t>
            </a:fld>
            <a:endParaRPr lang="fr-FR"/>
          </a:p>
        </p:txBody>
      </p:sp>
      <p:sp>
        <p:nvSpPr>
          <p:cNvPr id="94210" name="Rectangle 2"/>
          <p:cNvSpPr>
            <a:spLocks noGrp="1" noChangeArrowheads="1"/>
          </p:cNvSpPr>
          <p:nvPr>
            <p:ph type="title"/>
          </p:nvPr>
        </p:nvSpPr>
        <p:spPr>
          <a:xfrm>
            <a:off x="1150938" y="981075"/>
            <a:ext cx="7848600" cy="696913"/>
          </a:xfrm>
        </p:spPr>
        <p:txBody>
          <a:bodyPr/>
          <a:lstStyle/>
          <a:p>
            <a:r>
              <a:rPr lang="fr-FR" sz="2800" b="1" u="sng">
                <a:solidFill>
                  <a:schemeClr val="accent1"/>
                </a:solidFill>
                <a:latin typeface="Verdana" pitchFamily="34" charset="0"/>
              </a:rPr>
              <a:t>PRINCIPES D’ACTIONS DE SECURITE</a:t>
            </a:r>
          </a:p>
        </p:txBody>
      </p:sp>
      <p:sp>
        <p:nvSpPr>
          <p:cNvPr id="94211" name="Rectangle 3"/>
          <p:cNvSpPr>
            <a:spLocks noGrp="1" noChangeArrowheads="1"/>
          </p:cNvSpPr>
          <p:nvPr>
            <p:ph type="body" idx="1"/>
          </p:nvPr>
        </p:nvSpPr>
        <p:spPr>
          <a:xfrm>
            <a:off x="2292410" y="1773238"/>
            <a:ext cx="6624637" cy="4868906"/>
          </a:xfrm>
        </p:spPr>
        <p:txBody>
          <a:bodyPr/>
          <a:lstStyle/>
          <a:p>
            <a:pPr marL="533400" indent="-533400">
              <a:lnSpc>
                <a:spcPct val="80000"/>
              </a:lnSpc>
              <a:buClr>
                <a:srgbClr val="FFFF00"/>
              </a:buClr>
              <a:buSzTx/>
              <a:buFont typeface="Wingdings" pitchFamily="2" charset="2"/>
              <a:buAutoNum type="arabicPeriod"/>
            </a:pPr>
            <a:r>
              <a:rPr lang="fr-FR" sz="2400" b="1" dirty="0">
                <a:solidFill>
                  <a:srgbClr val="99FF99"/>
                </a:solidFill>
                <a:effectLst>
                  <a:outerShdw blurRad="38100" dist="38100" dir="2700000" algn="tl">
                    <a:srgbClr val="000000"/>
                  </a:outerShdw>
                </a:effectLst>
                <a:latin typeface="Trebuchet MS" pitchFamily="34" charset="0"/>
              </a:rPr>
              <a:t>LA SECURITE DES PERSONNES DOIT PRIMER SUR TOUTE AUTRE CONSIDERATION ;</a:t>
            </a:r>
          </a:p>
          <a:p>
            <a:pPr marL="533400" indent="-533400">
              <a:lnSpc>
                <a:spcPct val="80000"/>
              </a:lnSpc>
              <a:buClr>
                <a:srgbClr val="FFFF00"/>
              </a:buClr>
              <a:buSzTx/>
              <a:buFont typeface="Wingdings" pitchFamily="2" charset="2"/>
              <a:buAutoNum type="arabicPeriod"/>
            </a:pPr>
            <a:r>
              <a:rPr lang="fr-FR" sz="2400" b="1" dirty="0">
                <a:solidFill>
                  <a:srgbClr val="99FF99"/>
                </a:solidFill>
                <a:effectLst>
                  <a:outerShdw blurRad="38100" dist="38100" dir="2700000" algn="tl">
                    <a:srgbClr val="000000"/>
                  </a:outerShdw>
                </a:effectLst>
                <a:latin typeface="Trebuchet MS" pitchFamily="34" charset="0"/>
              </a:rPr>
              <a:t>IL VAUT MIEUX PREVENIR QUE GUERIR ;</a:t>
            </a:r>
          </a:p>
          <a:p>
            <a:pPr marL="533400" indent="-533400">
              <a:lnSpc>
                <a:spcPct val="80000"/>
              </a:lnSpc>
              <a:buClr>
                <a:srgbClr val="FFFF00"/>
              </a:buClr>
              <a:buSzTx/>
              <a:buFont typeface="Wingdings" pitchFamily="2" charset="2"/>
              <a:buAutoNum type="arabicPeriod"/>
            </a:pPr>
            <a:r>
              <a:rPr lang="fr-FR" sz="2400" b="1" dirty="0">
                <a:solidFill>
                  <a:srgbClr val="99FF99"/>
                </a:solidFill>
                <a:effectLst>
                  <a:outerShdw blurRad="38100" dist="38100" dir="2700000" algn="tl">
                    <a:srgbClr val="000000"/>
                  </a:outerShdw>
                </a:effectLst>
                <a:latin typeface="Trebuchet MS" pitchFamily="34" charset="0"/>
              </a:rPr>
              <a:t>LA VOIX DE LA SECURITE EST INDEPENDANTE ;</a:t>
            </a:r>
          </a:p>
          <a:p>
            <a:pPr marL="533400" indent="-533400">
              <a:lnSpc>
                <a:spcPct val="80000"/>
              </a:lnSpc>
              <a:buClr>
                <a:srgbClr val="FFFF00"/>
              </a:buClr>
              <a:buSzTx/>
              <a:buFont typeface="Wingdings" pitchFamily="2" charset="2"/>
              <a:buAutoNum type="arabicPeriod"/>
            </a:pPr>
            <a:r>
              <a:rPr lang="fr-FR" sz="2400" b="1" dirty="0">
                <a:solidFill>
                  <a:srgbClr val="99FF99"/>
                </a:solidFill>
                <a:effectLst>
                  <a:outerShdw blurRad="38100" dist="38100" dir="2700000" algn="tl">
                    <a:srgbClr val="000000"/>
                  </a:outerShdw>
                </a:effectLst>
                <a:latin typeface="Trebuchet MS" pitchFamily="34" charset="0"/>
              </a:rPr>
              <a:t>LA SECURITE D’ENSEMBLE EST LA RESULTANTE ORGANISEE DES EFFORTS DE CHACUN ;</a:t>
            </a:r>
          </a:p>
          <a:p>
            <a:pPr marL="533400" indent="-533400">
              <a:lnSpc>
                <a:spcPct val="80000"/>
              </a:lnSpc>
              <a:buClr>
                <a:srgbClr val="FFFF00"/>
              </a:buClr>
              <a:buSzTx/>
              <a:buFont typeface="Wingdings" pitchFamily="2" charset="2"/>
              <a:buAutoNum type="arabicPeriod"/>
            </a:pPr>
            <a:r>
              <a:rPr lang="fr-FR" sz="2400" b="1" i="1" dirty="0">
                <a:solidFill>
                  <a:srgbClr val="99FF99"/>
                </a:solidFill>
                <a:effectLst>
                  <a:outerShdw blurRad="38100" dist="38100" dir="2700000" algn="tl">
                    <a:srgbClr val="000000"/>
                  </a:outerShdw>
                </a:effectLst>
                <a:latin typeface="Trebuchet MS" pitchFamily="34" charset="0"/>
              </a:rPr>
              <a:t>ERRARE HUMANUM EST, PERSEVERARE DIABOLICUM ;</a:t>
            </a:r>
          </a:p>
          <a:p>
            <a:pPr marL="533400" indent="-533400">
              <a:lnSpc>
                <a:spcPct val="80000"/>
              </a:lnSpc>
              <a:buClr>
                <a:srgbClr val="FFFF00"/>
              </a:buClr>
              <a:buSzTx/>
              <a:buFont typeface="Wingdings" pitchFamily="2" charset="2"/>
              <a:buAutoNum type="arabicPeriod"/>
            </a:pPr>
            <a:r>
              <a:rPr lang="fr-FR" sz="2400" b="1" dirty="0">
                <a:solidFill>
                  <a:srgbClr val="99FF99"/>
                </a:solidFill>
                <a:effectLst>
                  <a:outerShdw blurRad="38100" dist="38100" dir="2700000" algn="tl">
                    <a:srgbClr val="000000"/>
                  </a:outerShdw>
                </a:effectLst>
                <a:latin typeface="Trebuchet MS" pitchFamily="34" charset="0"/>
              </a:rPr>
              <a:t>L’EFFORT DE SECURITE DOIT ETRE ADAPTE AUX OBJECTIFS ;</a:t>
            </a:r>
          </a:p>
          <a:p>
            <a:pPr marL="533400" indent="-533400">
              <a:lnSpc>
                <a:spcPct val="80000"/>
              </a:lnSpc>
              <a:buClr>
                <a:srgbClr val="FFFF00"/>
              </a:buClr>
              <a:buSzTx/>
              <a:buFont typeface="Wingdings" pitchFamily="2" charset="2"/>
              <a:buAutoNum type="arabicPeriod"/>
            </a:pPr>
            <a:r>
              <a:rPr lang="fr-FR" sz="2400" b="1" dirty="0">
                <a:solidFill>
                  <a:srgbClr val="99FF99"/>
                </a:solidFill>
                <a:effectLst>
                  <a:outerShdw blurRad="38100" dist="38100" dir="2700000" algn="tl">
                    <a:srgbClr val="000000"/>
                  </a:outerShdw>
                </a:effectLst>
                <a:latin typeface="Trebuchet MS" pitchFamily="34" charset="0"/>
              </a:rPr>
              <a:t>LES RESULTATS DE L’EFFFORT DE SECURITE SE MESURENT.</a:t>
            </a:r>
          </a:p>
        </p:txBody>
      </p:sp>
      <p:pic>
        <p:nvPicPr>
          <p:cNvPr id="94212" name="Picture 4" descr="0072493925"/>
          <p:cNvPicPr>
            <a:picLocks noChangeAspect="1" noChangeArrowheads="1"/>
          </p:cNvPicPr>
          <p:nvPr/>
        </p:nvPicPr>
        <p:blipFill>
          <a:blip r:embed="rId2"/>
          <a:srcRect t="42522"/>
          <a:stretch>
            <a:fillRect/>
          </a:stretch>
        </p:blipFill>
        <p:spPr bwMode="auto">
          <a:xfrm>
            <a:off x="0" y="3823618"/>
            <a:ext cx="2417733" cy="179613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8" name="Espace réservé du numéro de diapositive 5"/>
          <p:cNvSpPr>
            <a:spLocks noGrp="1"/>
          </p:cNvSpPr>
          <p:nvPr>
            <p:ph type="sldNum" sz="quarter" idx="12"/>
          </p:nvPr>
        </p:nvSpPr>
        <p:spPr/>
        <p:txBody>
          <a:bodyPr/>
          <a:lstStyle/>
          <a:p>
            <a:fld id="{53FC5978-C0DF-44D2-B335-65429B434448}" type="slidenum">
              <a:rPr lang="fr-FR"/>
              <a:pPr/>
              <a:t>3</a:t>
            </a:fld>
            <a:endParaRPr lang="fr-FR"/>
          </a:p>
        </p:txBody>
      </p:sp>
      <p:sp>
        <p:nvSpPr>
          <p:cNvPr id="79874" name="Rectangle 2"/>
          <p:cNvSpPr>
            <a:spLocks noGrp="1" noChangeArrowheads="1"/>
          </p:cNvSpPr>
          <p:nvPr>
            <p:ph type="title"/>
          </p:nvPr>
        </p:nvSpPr>
        <p:spPr>
          <a:xfrm>
            <a:off x="560388" y="1390650"/>
            <a:ext cx="7086600" cy="1447800"/>
          </a:xfrm>
        </p:spPr>
        <p:txBody>
          <a:bodyPr/>
          <a:lstStyle/>
          <a:p>
            <a:r>
              <a:rPr lang="fr-FR" sz="4400" b="1">
                <a:solidFill>
                  <a:srgbClr val="DEA400"/>
                </a:solidFill>
                <a:effectLst>
                  <a:outerShdw blurRad="38100" dist="38100" dir="2700000" algn="tl">
                    <a:srgbClr val="000000"/>
                  </a:outerShdw>
                </a:effectLst>
              </a:rPr>
              <a:t>PROBLEMATIQUE ET OBJECTIFS</a:t>
            </a:r>
          </a:p>
        </p:txBody>
      </p:sp>
      <p:sp>
        <p:nvSpPr>
          <p:cNvPr id="79875" name="Rectangle 3"/>
          <p:cNvSpPr>
            <a:spLocks noGrp="1" noChangeArrowheads="1"/>
          </p:cNvSpPr>
          <p:nvPr>
            <p:ph type="body" idx="1"/>
          </p:nvPr>
        </p:nvSpPr>
        <p:spPr>
          <a:xfrm>
            <a:off x="1295400" y="2819400"/>
            <a:ext cx="7237413" cy="3778250"/>
          </a:xfrm>
        </p:spPr>
        <p:txBody>
          <a:bodyPr/>
          <a:lstStyle/>
          <a:p>
            <a:pPr>
              <a:lnSpc>
                <a:spcPct val="90000"/>
              </a:lnSpc>
            </a:pPr>
            <a:r>
              <a:rPr lang="fr-FR" b="1">
                <a:solidFill>
                  <a:srgbClr val="E7E200"/>
                </a:solidFill>
              </a:rPr>
              <a:t>DE QUOI PARLE-T-ON ?</a:t>
            </a:r>
          </a:p>
          <a:p>
            <a:pPr>
              <a:lnSpc>
                <a:spcPct val="90000"/>
              </a:lnSpc>
            </a:pPr>
            <a:r>
              <a:rPr lang="fr-FR" b="1">
                <a:solidFill>
                  <a:srgbClr val="FF0000"/>
                </a:solidFill>
              </a:rPr>
              <a:t>QU’EST-CE QUE LE RISQUE ?</a:t>
            </a:r>
          </a:p>
          <a:p>
            <a:pPr>
              <a:lnSpc>
                <a:spcPct val="90000"/>
              </a:lnSpc>
            </a:pPr>
            <a:r>
              <a:rPr lang="fr-FR" b="1"/>
              <a:t>QU’EST-CE QUE LA CINDYNIQUE ?</a:t>
            </a:r>
          </a:p>
          <a:p>
            <a:pPr>
              <a:lnSpc>
                <a:spcPct val="90000"/>
              </a:lnSpc>
            </a:pPr>
            <a:r>
              <a:rPr lang="fr-FR" b="1">
                <a:solidFill>
                  <a:schemeClr val="accent2"/>
                </a:solidFill>
              </a:rPr>
              <a:t>PANORAMA DES RISQUES AUJOURD’HUI</a:t>
            </a:r>
          </a:p>
          <a:p>
            <a:pPr>
              <a:lnSpc>
                <a:spcPct val="90000"/>
              </a:lnSpc>
            </a:pPr>
            <a:r>
              <a:rPr lang="fr-FR" b="1">
                <a:solidFill>
                  <a:srgbClr val="CCFF99"/>
                </a:solidFill>
              </a:rPr>
              <a:t>RISQUES : LE FACTEUR HUMAIN.</a:t>
            </a:r>
          </a:p>
          <a:p>
            <a:pPr>
              <a:lnSpc>
                <a:spcPct val="90000"/>
              </a:lnSpc>
            </a:pPr>
            <a:r>
              <a:rPr lang="fr-FR" b="1">
                <a:solidFill>
                  <a:schemeClr val="folHlink"/>
                </a:solidFill>
              </a:rPr>
              <a:t>LA GESTION DES RISQUES : POURQUOI, COMMENT ?</a:t>
            </a:r>
          </a:p>
        </p:txBody>
      </p:sp>
      <p:grpSp>
        <p:nvGrpSpPr>
          <p:cNvPr id="79878" name="Group 6"/>
          <p:cNvGrpSpPr>
            <a:grpSpLocks/>
          </p:cNvGrpSpPr>
          <p:nvPr/>
        </p:nvGrpSpPr>
        <p:grpSpPr bwMode="auto">
          <a:xfrm>
            <a:off x="6192838" y="106363"/>
            <a:ext cx="2951162" cy="2493962"/>
            <a:chOff x="3959" y="67"/>
            <a:chExt cx="1801" cy="1504"/>
          </a:xfrm>
        </p:grpSpPr>
        <p:pic>
          <p:nvPicPr>
            <p:cNvPr id="79876" name="Picture 4" descr="CMENO085"/>
            <p:cNvPicPr>
              <a:picLocks noChangeAspect="1" noChangeArrowheads="1"/>
            </p:cNvPicPr>
            <p:nvPr/>
          </p:nvPicPr>
          <p:blipFill>
            <a:blip r:embed="rId2"/>
            <a:srcRect/>
            <a:stretch>
              <a:fillRect/>
            </a:stretch>
          </p:blipFill>
          <p:spPr bwMode="auto">
            <a:xfrm>
              <a:off x="4475" y="187"/>
              <a:ext cx="1285" cy="1384"/>
            </a:xfrm>
            <a:prstGeom prst="rect">
              <a:avLst/>
            </a:prstGeom>
            <a:ln>
              <a:noFill/>
            </a:ln>
            <a:effectLst>
              <a:outerShdw blurRad="292100" dist="139700" dir="2700000" algn="tl" rotWithShape="0">
                <a:srgbClr val="333333">
                  <a:alpha val="65000"/>
                </a:srgbClr>
              </a:outerShdw>
            </a:effectLst>
          </p:spPr>
        </p:pic>
        <p:pic>
          <p:nvPicPr>
            <p:cNvPr id="79877" name="Picture 5" descr="QUEST009"/>
            <p:cNvPicPr>
              <a:picLocks noChangeAspect="1" noChangeArrowheads="1"/>
            </p:cNvPicPr>
            <p:nvPr/>
          </p:nvPicPr>
          <p:blipFill>
            <a:blip r:embed="rId3"/>
            <a:srcRect/>
            <a:stretch>
              <a:fillRect/>
            </a:stretch>
          </p:blipFill>
          <p:spPr bwMode="auto">
            <a:xfrm rot="-150794">
              <a:off x="3959" y="67"/>
              <a:ext cx="673" cy="908"/>
            </a:xfrm>
            <a:prstGeom prst="rect">
              <a:avLst/>
            </a:prstGeom>
            <a:ln>
              <a:noFill/>
            </a:ln>
            <a:effectLst>
              <a:outerShdw blurRad="292100" dist="139700" dir="2700000" algn="tl" rotWithShape="0">
                <a:srgbClr val="333333">
                  <a:alpha val="65000"/>
                </a:srgbClr>
              </a:outerShdw>
            </a:effec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8" name="Espace réservé du numéro de diapositive 5"/>
          <p:cNvSpPr>
            <a:spLocks noGrp="1"/>
          </p:cNvSpPr>
          <p:nvPr>
            <p:ph type="sldNum" sz="quarter" idx="12"/>
          </p:nvPr>
        </p:nvSpPr>
        <p:spPr/>
        <p:txBody>
          <a:bodyPr/>
          <a:lstStyle/>
          <a:p>
            <a:fld id="{88A5155D-F85B-4443-B8AE-451A2833E9F4}" type="slidenum">
              <a:rPr lang="fr-FR"/>
              <a:pPr/>
              <a:t>4</a:t>
            </a:fld>
            <a:endParaRPr lang="fr-FR"/>
          </a:p>
        </p:txBody>
      </p:sp>
      <p:sp>
        <p:nvSpPr>
          <p:cNvPr id="50186" name="Text Box 10"/>
          <p:cNvSpPr txBox="1">
            <a:spLocks noChangeArrowheads="1"/>
          </p:cNvSpPr>
          <p:nvPr/>
        </p:nvSpPr>
        <p:spPr bwMode="auto">
          <a:xfrm>
            <a:off x="1258888" y="5768975"/>
            <a:ext cx="6300787" cy="701675"/>
          </a:xfrm>
          <a:prstGeom prst="rect">
            <a:avLst/>
          </a:prstGeom>
          <a:noFill/>
          <a:ln w="9525">
            <a:noFill/>
            <a:miter lim="800000"/>
            <a:headEnd/>
            <a:tailEnd/>
          </a:ln>
          <a:effectLst/>
        </p:spPr>
        <p:txBody>
          <a:bodyPr>
            <a:spAutoFit/>
          </a:bodyPr>
          <a:lstStyle/>
          <a:p>
            <a:pPr algn="ctr" eaLnBrk="1" hangingPunct="1">
              <a:spcBef>
                <a:spcPct val="50000"/>
              </a:spcBef>
            </a:pPr>
            <a:r>
              <a:rPr lang="fr-FR" sz="2000" b="1">
                <a:solidFill>
                  <a:srgbClr val="FFFF00"/>
                </a:solidFill>
                <a:latin typeface="Verdana" pitchFamily="34" charset="0"/>
              </a:rPr>
              <a:t>Statistiques concernant les catastrophes naturelles (2004)</a:t>
            </a:r>
          </a:p>
        </p:txBody>
      </p:sp>
      <p:grpSp>
        <p:nvGrpSpPr>
          <p:cNvPr id="50188" name="Group 12"/>
          <p:cNvGrpSpPr>
            <a:grpSpLocks/>
          </p:cNvGrpSpPr>
          <p:nvPr/>
        </p:nvGrpSpPr>
        <p:grpSpPr bwMode="auto">
          <a:xfrm>
            <a:off x="0" y="0"/>
            <a:ext cx="9186863" cy="5624513"/>
            <a:chOff x="0" y="0"/>
            <a:chExt cx="5787" cy="3543"/>
          </a:xfrm>
        </p:grpSpPr>
        <p:pic>
          <p:nvPicPr>
            <p:cNvPr id="50184" name="Picture 8"/>
            <p:cNvPicPr>
              <a:picLocks noChangeAspect="1" noChangeArrowheads="1"/>
            </p:cNvPicPr>
            <p:nvPr/>
          </p:nvPicPr>
          <p:blipFill>
            <a:blip r:embed="rId2"/>
            <a:srcRect/>
            <a:stretch>
              <a:fillRect/>
            </a:stretch>
          </p:blipFill>
          <p:spPr bwMode="auto">
            <a:xfrm>
              <a:off x="0" y="0"/>
              <a:ext cx="2964" cy="3543"/>
            </a:xfrm>
            <a:prstGeom prst="rect">
              <a:avLst/>
            </a:prstGeom>
            <a:ln>
              <a:noFill/>
            </a:ln>
            <a:effectLst>
              <a:outerShdw blurRad="292100" dist="139700" dir="2700000" algn="tl" rotWithShape="0">
                <a:srgbClr val="333333">
                  <a:alpha val="65000"/>
                </a:srgbClr>
              </a:outerShdw>
            </a:effectLst>
          </p:spPr>
        </p:pic>
        <p:pic>
          <p:nvPicPr>
            <p:cNvPr id="50185" name="Picture 9"/>
            <p:cNvPicPr>
              <a:picLocks noChangeAspect="1" noChangeArrowheads="1"/>
            </p:cNvPicPr>
            <p:nvPr/>
          </p:nvPicPr>
          <p:blipFill>
            <a:blip r:embed="rId3"/>
            <a:srcRect/>
            <a:stretch>
              <a:fillRect/>
            </a:stretch>
          </p:blipFill>
          <p:spPr bwMode="auto">
            <a:xfrm>
              <a:off x="2880" y="1689"/>
              <a:ext cx="2907" cy="1850"/>
            </a:xfrm>
            <a:prstGeom prst="rect">
              <a:avLst/>
            </a:prstGeom>
            <a:ln>
              <a:noFill/>
            </a:ln>
            <a:effectLst>
              <a:outerShdw blurRad="292100" dist="139700" dir="2700000" algn="tl" rotWithShape="0">
                <a:srgbClr val="333333">
                  <a:alpha val="65000"/>
                </a:srgbClr>
              </a:outerShdw>
            </a:effectLst>
          </p:spPr>
        </p:pic>
        <p:pic>
          <p:nvPicPr>
            <p:cNvPr id="50187" name="Picture 11" descr="CMENO056"/>
            <p:cNvPicPr>
              <a:picLocks noChangeAspect="1" noChangeArrowheads="1"/>
            </p:cNvPicPr>
            <p:nvPr/>
          </p:nvPicPr>
          <p:blipFill>
            <a:blip r:embed="rId4"/>
            <a:srcRect/>
            <a:stretch>
              <a:fillRect/>
            </a:stretch>
          </p:blipFill>
          <p:spPr bwMode="auto">
            <a:xfrm>
              <a:off x="3674" y="273"/>
              <a:ext cx="1633" cy="1268"/>
            </a:xfrm>
            <a:prstGeom prst="rect">
              <a:avLst/>
            </a:prstGeom>
            <a:ln>
              <a:noFill/>
            </a:ln>
            <a:effectLst>
              <a:outerShdw blurRad="292100" dist="139700" dir="2700000" algn="tl" rotWithShape="0">
                <a:srgbClr val="333333">
                  <a:alpha val="65000"/>
                </a:srgbClr>
              </a:outerShdw>
            </a:effectLst>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4" name="Espace réservé du numéro de diapositive 5"/>
          <p:cNvSpPr>
            <a:spLocks noGrp="1"/>
          </p:cNvSpPr>
          <p:nvPr>
            <p:ph type="sldNum" sz="quarter" idx="12"/>
          </p:nvPr>
        </p:nvSpPr>
        <p:spPr/>
        <p:txBody>
          <a:bodyPr/>
          <a:lstStyle/>
          <a:p>
            <a:fld id="{DAB92D8C-FA52-4D79-8EB2-3697BF54EA13}" type="slidenum">
              <a:rPr lang="fr-FR"/>
              <a:pPr/>
              <a:t>5</a:t>
            </a:fld>
            <a:endParaRPr lang="fr-FR"/>
          </a:p>
        </p:txBody>
      </p:sp>
      <p:pic>
        <p:nvPicPr>
          <p:cNvPr id="51210" name="Picture 10"/>
          <p:cNvPicPr>
            <a:picLocks noChangeAspect="1" noChangeArrowheads="1"/>
          </p:cNvPicPr>
          <p:nvPr/>
        </p:nvPicPr>
        <p:blipFill>
          <a:blip r:embed="rId2"/>
          <a:srcRect/>
          <a:stretch>
            <a:fillRect/>
          </a:stretch>
        </p:blipFill>
        <p:spPr bwMode="auto">
          <a:xfrm>
            <a:off x="-355600" y="-152400"/>
            <a:ext cx="9855200" cy="7162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4" name="Espace réservé du numéro de diapositive 5"/>
          <p:cNvSpPr>
            <a:spLocks noGrp="1"/>
          </p:cNvSpPr>
          <p:nvPr>
            <p:ph type="sldNum" sz="quarter" idx="12"/>
          </p:nvPr>
        </p:nvSpPr>
        <p:spPr/>
        <p:txBody>
          <a:bodyPr/>
          <a:lstStyle/>
          <a:p>
            <a:fld id="{C491E606-177A-43F7-93CC-463DEED5A5D6}" type="slidenum">
              <a:rPr lang="fr-FR"/>
              <a:pPr/>
              <a:t>6</a:t>
            </a:fld>
            <a:endParaRPr lang="fr-FR"/>
          </a:p>
        </p:txBody>
      </p:sp>
      <p:pic>
        <p:nvPicPr>
          <p:cNvPr id="95309" name="Picture 77"/>
          <p:cNvPicPr>
            <a:picLocks noChangeAspect="1" noChangeArrowheads="1"/>
          </p:cNvPicPr>
          <p:nvPr/>
        </p:nvPicPr>
        <p:blipFill>
          <a:blip r:embed="rId2"/>
          <a:srcRect/>
          <a:stretch>
            <a:fillRect/>
          </a:stretch>
        </p:blipFill>
        <p:spPr bwMode="auto">
          <a:xfrm>
            <a:off x="27049" y="425487"/>
            <a:ext cx="9072563" cy="5867363"/>
          </a:xfrm>
          <a:prstGeom prst="rect">
            <a:avLst/>
          </a:prstGeom>
          <a:gradFill rotWithShape="1">
            <a:gsLst>
              <a:gs pos="0">
                <a:srgbClr val="CCFFCC">
                  <a:gamma/>
                  <a:shade val="79216"/>
                  <a:invGamma/>
                </a:srgbClr>
              </a:gs>
              <a:gs pos="100000">
                <a:srgbClr val="CCFFCC"/>
              </a:gs>
            </a:gsLst>
            <a:lin ang="2700000" scaled="1"/>
          </a:grad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5"/>
          <p:cNvSpPr>
            <a:spLocks noGrp="1"/>
          </p:cNvSpPr>
          <p:nvPr>
            <p:ph type="sldNum" sz="quarter" idx="12"/>
          </p:nvPr>
        </p:nvSpPr>
        <p:spPr/>
        <p:txBody>
          <a:bodyPr/>
          <a:lstStyle/>
          <a:p>
            <a:fld id="{4F8C8FFB-BF84-41CB-A752-92B54E6DFCF3}" type="slidenum">
              <a:rPr lang="fr-FR"/>
              <a:pPr/>
              <a:t>7</a:t>
            </a:fld>
            <a:endParaRPr lang="fr-FR"/>
          </a:p>
        </p:txBody>
      </p:sp>
      <p:sp>
        <p:nvSpPr>
          <p:cNvPr id="52226" name="Rectangle 2"/>
          <p:cNvSpPr>
            <a:spLocks noGrp="1" noChangeArrowheads="1"/>
          </p:cNvSpPr>
          <p:nvPr>
            <p:ph type="title"/>
          </p:nvPr>
        </p:nvSpPr>
        <p:spPr>
          <a:xfrm>
            <a:off x="1187450" y="981075"/>
            <a:ext cx="7086600" cy="1447800"/>
          </a:xfrm>
        </p:spPr>
        <p:txBody>
          <a:bodyPr/>
          <a:lstStyle/>
          <a:p>
            <a:r>
              <a:rPr lang="fr-FR" b="1">
                <a:solidFill>
                  <a:srgbClr val="FF0000"/>
                </a:solidFill>
              </a:rPr>
              <a:t>UN MONDE MEILLEUR : DROIT DU CITOYEN ?</a:t>
            </a:r>
          </a:p>
        </p:txBody>
      </p:sp>
      <p:sp>
        <p:nvSpPr>
          <p:cNvPr id="52227" name="Rectangle 3"/>
          <p:cNvSpPr>
            <a:spLocks noGrp="1" noChangeArrowheads="1"/>
          </p:cNvSpPr>
          <p:nvPr>
            <p:ph type="body" idx="1"/>
          </p:nvPr>
        </p:nvSpPr>
        <p:spPr>
          <a:xfrm>
            <a:off x="1150938" y="2420938"/>
            <a:ext cx="7596187" cy="4292600"/>
          </a:xfrm>
        </p:spPr>
        <p:txBody>
          <a:bodyPr/>
          <a:lstStyle/>
          <a:p>
            <a:pPr>
              <a:lnSpc>
                <a:spcPct val="80000"/>
              </a:lnSpc>
            </a:pPr>
            <a:r>
              <a:rPr lang="fr-FR" sz="2000" b="1">
                <a:solidFill>
                  <a:srgbClr val="66CCFF"/>
                </a:solidFill>
              </a:rPr>
              <a:t>LORSQU’UNE CATASTROPHE SURVIENT, LA FATALITE EST DE PLUS EN PLUS RAREMENT EVOQUEE.</a:t>
            </a:r>
          </a:p>
          <a:p>
            <a:pPr>
              <a:lnSpc>
                <a:spcPct val="80000"/>
              </a:lnSpc>
            </a:pPr>
            <a:r>
              <a:rPr lang="fr-FR" sz="2000" b="1">
                <a:solidFill>
                  <a:srgbClr val="99FF99"/>
                </a:solidFill>
              </a:rPr>
              <a:t>L’OPINION PUBLIQUE RECHERCHE AUJOURD’HUI LES RESPONSABLES DE TOUT MALHEUR ET DEMANDE DES COMPTES.</a:t>
            </a:r>
          </a:p>
          <a:p>
            <a:pPr>
              <a:lnSpc>
                <a:spcPct val="80000"/>
              </a:lnSpc>
            </a:pPr>
            <a:r>
              <a:rPr lang="fr-FR" sz="2000" b="1">
                <a:solidFill>
                  <a:srgbClr val="FFCC00"/>
                </a:solidFill>
              </a:rPr>
              <a:t>MINISTRES, ELUS LOCAUX, FONCTIONNAIRES SONT DEPUIS PEU MIS EN ACCUSATION NON SEULEMENT POUR DES MESURES QU’ILS ONT (OU N’ONT PAS PRISES), MAIS AUSSI POUR L’EFFICACITE (OU L’INCOMPETENCE) AVEC LAQUELLE ILS ONT GERE LA CRISE.</a:t>
            </a:r>
            <a:endParaRPr lang="fr-FR" sz="2000" b="1">
              <a:solidFill>
                <a:srgbClr val="FFFF00"/>
              </a:solidFill>
            </a:endParaRPr>
          </a:p>
          <a:p>
            <a:pPr>
              <a:lnSpc>
                <a:spcPct val="80000"/>
              </a:lnSpc>
            </a:pPr>
            <a:r>
              <a:rPr lang="fr-FR" sz="2000" b="1">
                <a:solidFill>
                  <a:srgbClr val="FF0000"/>
                </a:solidFill>
              </a:rPr>
              <a:t>IL FAUT APPRENDRE A MIEUX CONNAÎTRE LES RISQUES, A MIEUX CONNAÎTRE LES MESURES A PRENDRE POUR EN LIMITER LES CONSEQUENCES, OU MIEUX, LES PREVENIR.</a:t>
            </a:r>
          </a:p>
          <a:p>
            <a:pPr>
              <a:lnSpc>
                <a:spcPct val="80000"/>
              </a:lnSpc>
            </a:pPr>
            <a:r>
              <a:rPr lang="fr-FR" sz="2000" b="1">
                <a:solidFill>
                  <a:srgbClr val="FFCC00"/>
                </a:solidFill>
              </a:rPr>
              <a:t>IL FAUT APPRENDRE A GERER LES RISQUES.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6" name="Espace réservé du numéro de diapositive 5"/>
          <p:cNvSpPr>
            <a:spLocks noGrp="1"/>
          </p:cNvSpPr>
          <p:nvPr>
            <p:ph type="sldNum" sz="quarter" idx="12"/>
          </p:nvPr>
        </p:nvSpPr>
        <p:spPr/>
        <p:txBody>
          <a:bodyPr/>
          <a:lstStyle/>
          <a:p>
            <a:fld id="{29E5949D-6736-4AA5-8D29-4BAEF30B599B}" type="slidenum">
              <a:rPr lang="fr-FR"/>
              <a:pPr/>
              <a:t>8</a:t>
            </a:fld>
            <a:endParaRPr lang="fr-FR"/>
          </a:p>
        </p:txBody>
      </p:sp>
      <p:sp>
        <p:nvSpPr>
          <p:cNvPr id="81922" name="Rectangle 2"/>
          <p:cNvSpPr>
            <a:spLocks noGrp="1" noChangeArrowheads="1"/>
          </p:cNvSpPr>
          <p:nvPr>
            <p:ph type="title"/>
          </p:nvPr>
        </p:nvSpPr>
        <p:spPr>
          <a:xfrm>
            <a:off x="1258888" y="1196975"/>
            <a:ext cx="7848600" cy="1447800"/>
          </a:xfrm>
        </p:spPr>
        <p:txBody>
          <a:bodyPr/>
          <a:lstStyle/>
          <a:p>
            <a:r>
              <a:rPr lang="fr-FR" b="1">
                <a:solidFill>
                  <a:srgbClr val="FF0000"/>
                </a:solidFill>
                <a:effectLst>
                  <a:outerShdw blurRad="38100" dist="38100" dir="2700000" algn="tl">
                    <a:srgbClr val="000000"/>
                  </a:outerShdw>
                </a:effectLst>
              </a:rPr>
              <a:t>INTEGRATION PROSPECTIVE DES RISQUES</a:t>
            </a:r>
          </a:p>
        </p:txBody>
      </p:sp>
      <p:sp>
        <p:nvSpPr>
          <p:cNvPr id="81923" name="Rectangle 3"/>
          <p:cNvSpPr>
            <a:spLocks noGrp="1" noChangeArrowheads="1"/>
          </p:cNvSpPr>
          <p:nvPr>
            <p:ph type="body" idx="1"/>
          </p:nvPr>
        </p:nvSpPr>
        <p:spPr>
          <a:xfrm>
            <a:off x="3743325" y="2816225"/>
            <a:ext cx="4968875" cy="3352800"/>
          </a:xfrm>
        </p:spPr>
        <p:txBody>
          <a:bodyPr/>
          <a:lstStyle/>
          <a:p>
            <a:r>
              <a:rPr lang="fr-FR" sz="3800" b="1">
                <a:solidFill>
                  <a:srgbClr val="81D5FF"/>
                </a:solidFill>
              </a:rPr>
              <a:t>VOLONTE</a:t>
            </a:r>
          </a:p>
          <a:p>
            <a:r>
              <a:rPr lang="fr-FR" sz="3800" b="1">
                <a:solidFill>
                  <a:srgbClr val="FFFF66"/>
                </a:solidFill>
              </a:rPr>
              <a:t>CONNAISSANCE</a:t>
            </a:r>
          </a:p>
          <a:p>
            <a:r>
              <a:rPr lang="fr-FR" sz="3800" b="1"/>
              <a:t>MESURE</a:t>
            </a:r>
          </a:p>
          <a:p>
            <a:r>
              <a:rPr lang="fr-FR" sz="3800" b="1">
                <a:solidFill>
                  <a:srgbClr val="99FF99"/>
                </a:solidFill>
              </a:rPr>
              <a:t>CONCERTATION</a:t>
            </a:r>
          </a:p>
          <a:p>
            <a:r>
              <a:rPr lang="fr-FR" sz="3800" b="1">
                <a:solidFill>
                  <a:schemeClr val="folHlink"/>
                </a:solidFill>
              </a:rPr>
              <a:t>TRANSPARENCE</a:t>
            </a:r>
          </a:p>
        </p:txBody>
      </p:sp>
      <p:pic>
        <p:nvPicPr>
          <p:cNvPr id="81924" name="Picture 4" descr="Problématique"/>
          <p:cNvPicPr>
            <a:picLocks noChangeAspect="1" noChangeArrowheads="1" noCrop="1"/>
          </p:cNvPicPr>
          <p:nvPr/>
        </p:nvPicPr>
        <p:blipFill>
          <a:blip r:embed="rId2"/>
          <a:srcRect/>
          <a:stretch>
            <a:fillRect/>
          </a:stretch>
        </p:blipFill>
        <p:spPr bwMode="auto">
          <a:xfrm>
            <a:off x="0" y="3462338"/>
            <a:ext cx="3527425" cy="270351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5"/>
          <p:cNvSpPr>
            <a:spLocks noGrp="1"/>
          </p:cNvSpPr>
          <p:nvPr>
            <p:ph type="ftr" sz="quarter" idx="11"/>
          </p:nvPr>
        </p:nvSpPr>
        <p:spPr/>
        <p:txBody>
          <a:bodyPr/>
          <a:lstStyle/>
          <a:p>
            <a:r>
              <a:rPr lang="fr-FR"/>
              <a:t>ALLAL Mohammed Amine, RNI, Chap. 01, LES RISQUES : DE LA FATALITE A LA GESTION</a:t>
            </a:r>
          </a:p>
        </p:txBody>
      </p:sp>
      <p:sp>
        <p:nvSpPr>
          <p:cNvPr id="6" name="Espace réservé du numéro de diapositive 6"/>
          <p:cNvSpPr>
            <a:spLocks noGrp="1"/>
          </p:cNvSpPr>
          <p:nvPr>
            <p:ph type="sldNum" sz="quarter" idx="12"/>
          </p:nvPr>
        </p:nvSpPr>
        <p:spPr/>
        <p:txBody>
          <a:bodyPr/>
          <a:lstStyle/>
          <a:p>
            <a:fld id="{8940F672-0A6A-4B04-92C6-1CBF0D72FEE1}" type="slidenum">
              <a:rPr lang="fr-FR"/>
              <a:pPr/>
              <a:t>9</a:t>
            </a:fld>
            <a:endParaRPr lang="fr-FR"/>
          </a:p>
        </p:txBody>
      </p:sp>
      <p:sp>
        <p:nvSpPr>
          <p:cNvPr id="53250" name="Rectangle 2"/>
          <p:cNvSpPr>
            <a:spLocks noGrp="1" noChangeArrowheads="1"/>
          </p:cNvSpPr>
          <p:nvPr>
            <p:ph type="title"/>
          </p:nvPr>
        </p:nvSpPr>
        <p:spPr>
          <a:xfrm>
            <a:off x="1187450" y="657225"/>
            <a:ext cx="8424863" cy="1447800"/>
          </a:xfrm>
        </p:spPr>
        <p:txBody>
          <a:bodyPr/>
          <a:lstStyle/>
          <a:p>
            <a:r>
              <a:rPr lang="fr-FR" b="1">
                <a:solidFill>
                  <a:srgbClr val="FF0000"/>
                </a:solidFill>
                <a:effectLst>
                  <a:outerShdw blurRad="38100" dist="38100" dir="2700000" algn="tl">
                    <a:srgbClr val="000000"/>
                  </a:outerShdw>
                </a:effectLst>
              </a:rPr>
              <a:t>LES DEFINITIONS DU RISQUE</a:t>
            </a:r>
          </a:p>
        </p:txBody>
      </p:sp>
      <p:sp>
        <p:nvSpPr>
          <p:cNvPr id="53251" name="Rectangle 3"/>
          <p:cNvSpPr>
            <a:spLocks noGrp="1" noChangeArrowheads="1"/>
          </p:cNvSpPr>
          <p:nvPr>
            <p:ph type="body" sz="half" idx="1"/>
          </p:nvPr>
        </p:nvSpPr>
        <p:spPr>
          <a:xfrm>
            <a:off x="1079500" y="3389313"/>
            <a:ext cx="7488238" cy="3352800"/>
          </a:xfrm>
        </p:spPr>
        <p:txBody>
          <a:bodyPr/>
          <a:lstStyle/>
          <a:p>
            <a:r>
              <a:rPr lang="fr-FR" sz="2400" b="1">
                <a:solidFill>
                  <a:srgbClr val="66CCFF"/>
                </a:solidFill>
              </a:rPr>
              <a:t>« DANGER, INCONVENIENT POSSIBLE »</a:t>
            </a:r>
            <a:r>
              <a:rPr lang="fr-FR" sz="2400">
                <a:solidFill>
                  <a:srgbClr val="66CCFF"/>
                </a:solidFill>
              </a:rPr>
              <a:t> (PETIT LAROUSSE)</a:t>
            </a:r>
          </a:p>
          <a:p>
            <a:r>
              <a:rPr lang="fr-FR" sz="2400" b="1">
                <a:solidFill>
                  <a:srgbClr val="99FF99"/>
                </a:solidFill>
              </a:rPr>
              <a:t>« DANGER EVENTUEL, PLUS OU MOINS PREVISIBLE »</a:t>
            </a:r>
            <a:r>
              <a:rPr lang="fr-FR" sz="2400">
                <a:solidFill>
                  <a:srgbClr val="99FF99"/>
                </a:solidFill>
              </a:rPr>
              <a:t> ou </a:t>
            </a:r>
            <a:r>
              <a:rPr lang="fr-FR" sz="2400" b="1">
                <a:solidFill>
                  <a:srgbClr val="99FF99"/>
                </a:solidFill>
              </a:rPr>
              <a:t>« LE FAIT DE S’EXPOSER A UN DANGER, DANS L’ESPOIR D’OBTENIR UN AVANTAGE »</a:t>
            </a:r>
            <a:r>
              <a:rPr lang="fr-FR" sz="2400">
                <a:solidFill>
                  <a:srgbClr val="99FF99"/>
                </a:solidFill>
              </a:rPr>
              <a:t> (ROBERT).</a:t>
            </a:r>
          </a:p>
          <a:p>
            <a:r>
              <a:rPr lang="fr-FR" sz="2400" b="1">
                <a:solidFill>
                  <a:srgbClr val="FFFF66"/>
                </a:solidFill>
              </a:rPr>
              <a:t>« PERIL DANS LEQUEL ENTRE L’IDEE DU HASARD » </a:t>
            </a:r>
            <a:r>
              <a:rPr lang="fr-FR" sz="2400">
                <a:solidFill>
                  <a:srgbClr val="FFFF66"/>
                </a:solidFill>
              </a:rPr>
              <a:t>(LITTRE).</a:t>
            </a:r>
          </a:p>
          <a:p>
            <a:endParaRPr lang="fr-FR" sz="2400">
              <a:solidFill>
                <a:srgbClr val="FFFF66"/>
              </a:solidFill>
            </a:endParaRPr>
          </a:p>
        </p:txBody>
      </p:sp>
      <p:graphicFrame>
        <p:nvGraphicFramePr>
          <p:cNvPr id="53255" name="Object 7"/>
          <p:cNvGraphicFramePr>
            <a:graphicFrameLocks noChangeAspect="1"/>
          </p:cNvGraphicFramePr>
          <p:nvPr>
            <p:ph sz="half" idx="2"/>
          </p:nvPr>
        </p:nvGraphicFramePr>
        <p:xfrm>
          <a:off x="3429000" y="1700213"/>
          <a:ext cx="2259013" cy="1728787"/>
        </p:xfrm>
        <a:graphic>
          <a:graphicData uri="http://schemas.openxmlformats.org/presentationml/2006/ole">
            <p:oleObj spid="_x0000_s53255" name="Clip" r:id="rId3" imgW="3196080" imgH="2446920" progId="">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pied de page 5"/>
          <p:cNvSpPr>
            <a:spLocks noGrp="1"/>
          </p:cNvSpPr>
          <p:nvPr>
            <p:ph type="ftr" sz="quarter" idx="11"/>
          </p:nvPr>
        </p:nvSpPr>
        <p:spPr/>
        <p:txBody>
          <a:bodyPr/>
          <a:lstStyle/>
          <a:p>
            <a:r>
              <a:rPr lang="fr-FR"/>
              <a:t>ALLAL Mohammed Amine, RNI, Chap. 01, LES RISQUES : DE LA FATALITE A LA GESTION</a:t>
            </a:r>
          </a:p>
        </p:txBody>
      </p:sp>
      <p:sp>
        <p:nvSpPr>
          <p:cNvPr id="20" name="Espace réservé du numéro de diapositive 6"/>
          <p:cNvSpPr>
            <a:spLocks noGrp="1"/>
          </p:cNvSpPr>
          <p:nvPr>
            <p:ph type="sldNum" sz="quarter" idx="12"/>
          </p:nvPr>
        </p:nvSpPr>
        <p:spPr/>
        <p:txBody>
          <a:bodyPr/>
          <a:lstStyle/>
          <a:p>
            <a:fld id="{2BA992AB-AAB3-42A4-A370-384B6864B7A6}" type="slidenum">
              <a:rPr lang="fr-FR"/>
              <a:pPr/>
              <a:t>10</a:t>
            </a:fld>
            <a:endParaRPr lang="fr-FR"/>
          </a:p>
        </p:txBody>
      </p:sp>
      <p:sp>
        <p:nvSpPr>
          <p:cNvPr id="55299" name="Rectangle 3"/>
          <p:cNvSpPr>
            <a:spLocks noGrp="1" noChangeArrowheads="1"/>
          </p:cNvSpPr>
          <p:nvPr>
            <p:ph type="body" sz="half" idx="1"/>
          </p:nvPr>
        </p:nvSpPr>
        <p:spPr>
          <a:xfrm>
            <a:off x="1216025" y="1046163"/>
            <a:ext cx="7561263" cy="788987"/>
          </a:xfrm>
        </p:spPr>
        <p:txBody>
          <a:bodyPr/>
          <a:lstStyle/>
          <a:p>
            <a:pPr>
              <a:buFont typeface="Wingdings" pitchFamily="2" charset="2"/>
              <a:buNone/>
            </a:pPr>
            <a:r>
              <a:rPr lang="fr-FR" sz="4000" b="1">
                <a:solidFill>
                  <a:srgbClr val="FF0000"/>
                </a:solidFill>
                <a:effectLst>
                  <a:outerShdw blurRad="38100" dist="38100" dir="2700000" algn="tl">
                    <a:srgbClr val="000000"/>
                  </a:outerShdw>
                </a:effectLst>
              </a:rPr>
              <a:t>LA DEFINITION DU RISQUE</a:t>
            </a:r>
          </a:p>
        </p:txBody>
      </p:sp>
      <p:grpSp>
        <p:nvGrpSpPr>
          <p:cNvPr id="55324" name="Group 28"/>
          <p:cNvGrpSpPr>
            <a:grpSpLocks/>
          </p:cNvGrpSpPr>
          <p:nvPr/>
        </p:nvGrpSpPr>
        <p:grpSpPr bwMode="auto">
          <a:xfrm>
            <a:off x="-215900" y="1787525"/>
            <a:ext cx="9426575" cy="3836988"/>
            <a:chOff x="-136" y="1126"/>
            <a:chExt cx="5938" cy="2417"/>
          </a:xfrm>
        </p:grpSpPr>
        <p:sp>
          <p:nvSpPr>
            <p:cNvPr id="55312" name="Text Box 16"/>
            <p:cNvSpPr txBox="1">
              <a:spLocks noChangeArrowheads="1"/>
            </p:cNvSpPr>
            <p:nvPr/>
          </p:nvSpPr>
          <p:spPr bwMode="auto">
            <a:xfrm>
              <a:off x="4577" y="1879"/>
              <a:ext cx="1225" cy="404"/>
            </a:xfrm>
            <a:prstGeom prst="rect">
              <a:avLst/>
            </a:prstGeom>
            <a:noFill/>
            <a:ln w="9525">
              <a:noFill/>
              <a:miter lim="800000"/>
              <a:headEnd/>
              <a:tailEnd/>
            </a:ln>
            <a:effectLst/>
          </p:spPr>
          <p:txBody>
            <a:bodyPr>
              <a:spAutoFit/>
            </a:bodyPr>
            <a:lstStyle/>
            <a:p>
              <a:pPr eaLnBrk="1" hangingPunct="1">
                <a:spcBef>
                  <a:spcPct val="50000"/>
                </a:spcBef>
              </a:pPr>
              <a:r>
                <a:rPr lang="fr-FR" sz="3600" b="1">
                  <a:solidFill>
                    <a:srgbClr val="FF0000"/>
                  </a:solidFill>
                  <a:latin typeface="Verdana" pitchFamily="34" charset="0"/>
                  <a:cs typeface="Arial" charset="0"/>
                </a:rPr>
                <a:t>Risque</a:t>
              </a:r>
            </a:p>
          </p:txBody>
        </p:sp>
        <p:sp>
          <p:nvSpPr>
            <p:cNvPr id="55307" name="Line 11"/>
            <p:cNvSpPr>
              <a:spLocks noChangeShapeType="1"/>
            </p:cNvSpPr>
            <p:nvPr/>
          </p:nvSpPr>
          <p:spPr bwMode="auto">
            <a:xfrm>
              <a:off x="1361" y="2297"/>
              <a:ext cx="1043" cy="771"/>
            </a:xfrm>
            <a:prstGeom prst="line">
              <a:avLst/>
            </a:prstGeom>
            <a:noFill/>
            <a:ln w="28575" cap="sq">
              <a:solidFill>
                <a:srgbClr val="F6F38A"/>
              </a:solidFill>
              <a:miter lim="800000"/>
              <a:headEnd type="none" w="sm" len="sm"/>
              <a:tailEnd type="stealth" w="med" len="lg"/>
            </a:ln>
            <a:effectLst/>
          </p:spPr>
          <p:txBody>
            <a:bodyPr wrap="none"/>
            <a:lstStyle/>
            <a:p>
              <a:endParaRPr lang="fr-FR"/>
            </a:p>
          </p:txBody>
        </p:sp>
        <p:sp>
          <p:nvSpPr>
            <p:cNvPr id="55308" name="Text Box 12"/>
            <p:cNvSpPr txBox="1">
              <a:spLocks noChangeArrowheads="1"/>
            </p:cNvSpPr>
            <p:nvPr/>
          </p:nvSpPr>
          <p:spPr bwMode="auto">
            <a:xfrm>
              <a:off x="-136" y="3101"/>
              <a:ext cx="1814" cy="442"/>
            </a:xfrm>
            <a:prstGeom prst="rect">
              <a:avLst/>
            </a:prstGeom>
            <a:noFill/>
            <a:ln w="12700" cap="sq">
              <a:noFill/>
              <a:miter lim="800000"/>
              <a:headEnd type="none" w="sm" len="sm"/>
              <a:tailEnd type="none" w="sm" len="sm"/>
            </a:ln>
            <a:effectLst/>
          </p:spPr>
          <p:txBody>
            <a:bodyPr>
              <a:spAutoFit/>
            </a:bodyPr>
            <a:lstStyle/>
            <a:p>
              <a:pPr algn="ctr" eaLnBrk="1" hangingPunct="1">
                <a:spcBef>
                  <a:spcPct val="50000"/>
                </a:spcBef>
              </a:pPr>
              <a:r>
                <a:rPr lang="fr-FR" sz="2000" b="1">
                  <a:solidFill>
                    <a:srgbClr val="FFCC00"/>
                  </a:solidFill>
                  <a:latin typeface="Verdana" pitchFamily="34" charset="0"/>
                </a:rPr>
                <a:t>Référence à un phénomène  </a:t>
              </a:r>
            </a:p>
          </p:txBody>
        </p:sp>
        <p:sp>
          <p:nvSpPr>
            <p:cNvPr id="55309" name="Text Box 13"/>
            <p:cNvSpPr txBox="1">
              <a:spLocks noChangeArrowheads="1"/>
            </p:cNvSpPr>
            <p:nvPr/>
          </p:nvSpPr>
          <p:spPr bwMode="auto">
            <a:xfrm>
              <a:off x="1769" y="3045"/>
              <a:ext cx="1543" cy="480"/>
            </a:xfrm>
            <a:prstGeom prst="rect">
              <a:avLst/>
            </a:prstGeom>
            <a:noFill/>
            <a:ln w="12700" cap="sq">
              <a:noFill/>
              <a:miter lim="800000"/>
              <a:headEnd type="none" w="sm" len="sm"/>
              <a:tailEnd type="none" w="sm" len="sm"/>
            </a:ln>
            <a:effectLst/>
          </p:spPr>
          <p:txBody>
            <a:bodyPr>
              <a:spAutoFit/>
            </a:bodyPr>
            <a:lstStyle/>
            <a:p>
              <a:pPr algn="ctr" eaLnBrk="1" hangingPunct="1">
                <a:spcBef>
                  <a:spcPct val="50000"/>
                </a:spcBef>
              </a:pPr>
              <a:r>
                <a:rPr lang="fr-FR" sz="2000" b="1">
                  <a:solidFill>
                    <a:srgbClr val="FFCC00"/>
                  </a:solidFill>
                  <a:latin typeface="Verdana" pitchFamily="34" charset="0"/>
                </a:rPr>
                <a:t>Composante spatiale </a:t>
              </a:r>
              <a:r>
                <a:rPr lang="fr-FR" sz="2400">
                  <a:solidFill>
                    <a:srgbClr val="FFFF99"/>
                  </a:solidFill>
                  <a:latin typeface="Verdana" pitchFamily="34" charset="0"/>
                </a:rPr>
                <a:t> </a:t>
              </a:r>
            </a:p>
          </p:txBody>
        </p:sp>
        <p:sp>
          <p:nvSpPr>
            <p:cNvPr id="55310" name="Text Box 14"/>
            <p:cNvSpPr txBox="1">
              <a:spLocks noChangeArrowheads="1"/>
            </p:cNvSpPr>
            <p:nvPr/>
          </p:nvSpPr>
          <p:spPr bwMode="auto">
            <a:xfrm>
              <a:off x="3265" y="3079"/>
              <a:ext cx="2042" cy="442"/>
            </a:xfrm>
            <a:prstGeom prst="rect">
              <a:avLst/>
            </a:prstGeom>
            <a:noFill/>
            <a:ln w="12700" cap="sq">
              <a:noFill/>
              <a:miter lim="800000"/>
              <a:headEnd type="none" w="sm" len="sm"/>
              <a:tailEnd type="none" w="sm" len="sm"/>
            </a:ln>
            <a:effectLst/>
          </p:spPr>
          <p:txBody>
            <a:bodyPr>
              <a:spAutoFit/>
            </a:bodyPr>
            <a:lstStyle/>
            <a:p>
              <a:pPr algn="ctr" eaLnBrk="1" hangingPunct="1">
                <a:spcBef>
                  <a:spcPct val="50000"/>
                </a:spcBef>
              </a:pPr>
              <a:r>
                <a:rPr lang="fr-FR" sz="2000" b="1">
                  <a:solidFill>
                    <a:srgbClr val="FFCC00"/>
                  </a:solidFill>
                  <a:latin typeface="Verdana" pitchFamily="34" charset="0"/>
                </a:rPr>
                <a:t>Composante temporelle  </a:t>
              </a:r>
            </a:p>
          </p:txBody>
        </p:sp>
        <p:sp>
          <p:nvSpPr>
            <p:cNvPr id="55311" name="Line 15"/>
            <p:cNvSpPr>
              <a:spLocks noChangeShapeType="1"/>
            </p:cNvSpPr>
            <p:nvPr/>
          </p:nvSpPr>
          <p:spPr bwMode="auto">
            <a:xfrm>
              <a:off x="1565" y="2297"/>
              <a:ext cx="2653" cy="748"/>
            </a:xfrm>
            <a:prstGeom prst="line">
              <a:avLst/>
            </a:prstGeom>
            <a:noFill/>
            <a:ln w="28575" cap="sq">
              <a:solidFill>
                <a:srgbClr val="F6F38A"/>
              </a:solidFill>
              <a:miter lim="800000"/>
              <a:headEnd type="none" w="sm" len="sm"/>
              <a:tailEnd type="stealth" w="med" len="lg"/>
            </a:ln>
            <a:effectLst/>
          </p:spPr>
          <p:txBody>
            <a:bodyPr wrap="none"/>
            <a:lstStyle/>
            <a:p>
              <a:endParaRPr lang="fr-FR"/>
            </a:p>
          </p:txBody>
        </p:sp>
        <p:sp>
          <p:nvSpPr>
            <p:cNvPr id="55313" name="Line 17"/>
            <p:cNvSpPr>
              <a:spLocks noChangeShapeType="1"/>
            </p:cNvSpPr>
            <p:nvPr/>
          </p:nvSpPr>
          <p:spPr bwMode="auto">
            <a:xfrm flipH="1">
              <a:off x="680" y="2297"/>
              <a:ext cx="499" cy="748"/>
            </a:xfrm>
            <a:prstGeom prst="line">
              <a:avLst/>
            </a:prstGeom>
            <a:noFill/>
            <a:ln w="28575" cap="sq">
              <a:solidFill>
                <a:srgbClr val="F6F38A"/>
              </a:solidFill>
              <a:miter lim="800000"/>
              <a:headEnd type="none" w="sm" len="sm"/>
              <a:tailEnd type="stealth" w="med" len="lg"/>
            </a:ln>
            <a:effectLst/>
          </p:spPr>
          <p:txBody>
            <a:bodyPr wrap="none"/>
            <a:lstStyle/>
            <a:p>
              <a:endParaRPr lang="fr-FR"/>
            </a:p>
          </p:txBody>
        </p:sp>
        <p:sp>
          <p:nvSpPr>
            <p:cNvPr id="55314" name="Text Box 18"/>
            <p:cNvSpPr txBox="1">
              <a:spLocks noChangeArrowheads="1"/>
            </p:cNvSpPr>
            <p:nvPr/>
          </p:nvSpPr>
          <p:spPr bwMode="auto">
            <a:xfrm>
              <a:off x="907" y="1888"/>
              <a:ext cx="953" cy="404"/>
            </a:xfrm>
            <a:prstGeom prst="rect">
              <a:avLst/>
            </a:prstGeom>
            <a:noFill/>
            <a:ln w="9525">
              <a:noFill/>
              <a:miter lim="800000"/>
              <a:headEnd/>
              <a:tailEnd/>
            </a:ln>
            <a:effectLst/>
          </p:spPr>
          <p:txBody>
            <a:bodyPr>
              <a:spAutoFit/>
            </a:bodyPr>
            <a:lstStyle/>
            <a:p>
              <a:pPr eaLnBrk="1" hangingPunct="1">
                <a:spcBef>
                  <a:spcPct val="50000"/>
                </a:spcBef>
              </a:pPr>
              <a:r>
                <a:rPr lang="fr-FR" sz="3600" b="1">
                  <a:solidFill>
                    <a:srgbClr val="FFFF00"/>
                  </a:solidFill>
                  <a:latin typeface="Verdana" pitchFamily="34" charset="0"/>
                  <a:cs typeface="Arial" charset="0"/>
                </a:rPr>
                <a:t>Aléa</a:t>
              </a:r>
            </a:p>
          </p:txBody>
        </p:sp>
        <p:sp>
          <p:nvSpPr>
            <p:cNvPr id="55315" name="Text Box 19"/>
            <p:cNvSpPr txBox="1">
              <a:spLocks noChangeArrowheads="1"/>
            </p:cNvSpPr>
            <p:nvPr/>
          </p:nvSpPr>
          <p:spPr bwMode="auto">
            <a:xfrm>
              <a:off x="1746" y="1911"/>
              <a:ext cx="476" cy="404"/>
            </a:xfrm>
            <a:prstGeom prst="rect">
              <a:avLst/>
            </a:prstGeom>
            <a:noFill/>
            <a:ln w="9525">
              <a:noFill/>
              <a:miter lim="800000"/>
              <a:headEnd/>
              <a:tailEnd/>
            </a:ln>
            <a:effectLst/>
          </p:spPr>
          <p:txBody>
            <a:bodyPr>
              <a:spAutoFit/>
            </a:bodyPr>
            <a:lstStyle/>
            <a:p>
              <a:pPr eaLnBrk="1" hangingPunct="1">
                <a:spcBef>
                  <a:spcPct val="50000"/>
                </a:spcBef>
              </a:pPr>
              <a:r>
                <a:rPr lang="fr-FR" sz="3600" b="1">
                  <a:solidFill>
                    <a:srgbClr val="FFFF00"/>
                  </a:solidFill>
                  <a:latin typeface="Verdana" pitchFamily="34" charset="0"/>
                  <a:cs typeface="Arial" charset="0"/>
                </a:rPr>
                <a:t>*</a:t>
              </a:r>
            </a:p>
          </p:txBody>
        </p:sp>
        <p:sp>
          <p:nvSpPr>
            <p:cNvPr id="55316" name="Text Box 20"/>
            <p:cNvSpPr txBox="1">
              <a:spLocks noChangeArrowheads="1"/>
            </p:cNvSpPr>
            <p:nvPr/>
          </p:nvSpPr>
          <p:spPr bwMode="auto">
            <a:xfrm>
              <a:off x="2078" y="1888"/>
              <a:ext cx="2336" cy="404"/>
            </a:xfrm>
            <a:prstGeom prst="rect">
              <a:avLst/>
            </a:prstGeom>
            <a:noFill/>
            <a:ln w="9525">
              <a:noFill/>
              <a:miter lim="800000"/>
              <a:headEnd/>
              <a:tailEnd/>
            </a:ln>
            <a:effectLst/>
          </p:spPr>
          <p:txBody>
            <a:bodyPr>
              <a:spAutoFit/>
            </a:bodyPr>
            <a:lstStyle/>
            <a:p>
              <a:pPr eaLnBrk="1" hangingPunct="1">
                <a:spcBef>
                  <a:spcPct val="50000"/>
                </a:spcBef>
              </a:pPr>
              <a:r>
                <a:rPr lang="fr-FR" sz="3600" b="1">
                  <a:solidFill>
                    <a:srgbClr val="FFFF00"/>
                  </a:solidFill>
                  <a:latin typeface="Verdana" pitchFamily="34" charset="0"/>
                  <a:cs typeface="Arial" charset="0"/>
                </a:rPr>
                <a:t>Vulnérabilité</a:t>
              </a:r>
            </a:p>
          </p:txBody>
        </p:sp>
        <p:sp>
          <p:nvSpPr>
            <p:cNvPr id="55317" name="Text Box 21"/>
            <p:cNvSpPr txBox="1">
              <a:spLocks noChangeArrowheads="1"/>
            </p:cNvSpPr>
            <p:nvPr/>
          </p:nvSpPr>
          <p:spPr bwMode="auto">
            <a:xfrm>
              <a:off x="4241" y="1892"/>
              <a:ext cx="340" cy="404"/>
            </a:xfrm>
            <a:prstGeom prst="rect">
              <a:avLst/>
            </a:prstGeom>
            <a:noFill/>
            <a:ln w="9525">
              <a:noFill/>
              <a:miter lim="800000"/>
              <a:headEnd/>
              <a:tailEnd/>
            </a:ln>
            <a:effectLst/>
          </p:spPr>
          <p:txBody>
            <a:bodyPr>
              <a:spAutoFit/>
            </a:bodyPr>
            <a:lstStyle/>
            <a:p>
              <a:pPr eaLnBrk="1" hangingPunct="1">
                <a:spcBef>
                  <a:spcPct val="50000"/>
                </a:spcBef>
              </a:pPr>
              <a:r>
                <a:rPr lang="fr-FR" sz="3600" b="1">
                  <a:solidFill>
                    <a:srgbClr val="FFFF00"/>
                  </a:solidFill>
                  <a:latin typeface="Verdana" pitchFamily="34" charset="0"/>
                  <a:cs typeface="Arial" charset="0"/>
                </a:rPr>
                <a:t>=</a:t>
              </a:r>
            </a:p>
          </p:txBody>
        </p:sp>
        <p:sp>
          <p:nvSpPr>
            <p:cNvPr id="55320" name="Text Box 24"/>
            <p:cNvSpPr txBox="1">
              <a:spLocks noChangeArrowheads="1"/>
            </p:cNvSpPr>
            <p:nvPr/>
          </p:nvSpPr>
          <p:spPr bwMode="auto">
            <a:xfrm>
              <a:off x="499" y="1139"/>
              <a:ext cx="1474" cy="404"/>
            </a:xfrm>
            <a:prstGeom prst="rect">
              <a:avLst/>
            </a:prstGeom>
            <a:noFill/>
            <a:ln w="9525">
              <a:noFill/>
              <a:miter lim="800000"/>
              <a:headEnd/>
              <a:tailEnd/>
            </a:ln>
            <a:effectLst/>
          </p:spPr>
          <p:txBody>
            <a:bodyPr>
              <a:spAutoFit/>
            </a:bodyPr>
            <a:lstStyle/>
            <a:p>
              <a:pPr algn="ctr">
                <a:spcBef>
                  <a:spcPct val="50000"/>
                </a:spcBef>
              </a:pPr>
              <a:r>
                <a:rPr lang="fr-FR" b="1">
                  <a:solidFill>
                    <a:srgbClr val="99FF99"/>
                  </a:solidFill>
                  <a:latin typeface="Century Gothic" pitchFamily="34" charset="0"/>
                </a:rPr>
                <a:t>PROBABILITE D’OCCURENCE</a:t>
              </a:r>
            </a:p>
          </p:txBody>
        </p:sp>
        <p:sp>
          <p:nvSpPr>
            <p:cNvPr id="55321" name="Text Box 25"/>
            <p:cNvSpPr txBox="1">
              <a:spLocks noChangeArrowheads="1"/>
            </p:cNvSpPr>
            <p:nvPr/>
          </p:nvSpPr>
          <p:spPr bwMode="auto">
            <a:xfrm>
              <a:off x="2472" y="1126"/>
              <a:ext cx="1338" cy="404"/>
            </a:xfrm>
            <a:prstGeom prst="rect">
              <a:avLst/>
            </a:prstGeom>
            <a:noFill/>
            <a:ln w="9525">
              <a:noFill/>
              <a:miter lim="800000"/>
              <a:headEnd/>
              <a:tailEnd/>
            </a:ln>
            <a:effectLst/>
          </p:spPr>
          <p:txBody>
            <a:bodyPr>
              <a:spAutoFit/>
            </a:bodyPr>
            <a:lstStyle/>
            <a:p>
              <a:pPr algn="ctr">
                <a:spcBef>
                  <a:spcPct val="50000"/>
                </a:spcBef>
              </a:pPr>
              <a:r>
                <a:rPr lang="fr-FR" b="1">
                  <a:solidFill>
                    <a:srgbClr val="99FF99"/>
                  </a:solidFill>
                  <a:latin typeface="Century Gothic" pitchFamily="34" charset="0"/>
                </a:rPr>
                <a:t>EFFETS, GRAVITE, ENJEUX</a:t>
              </a:r>
            </a:p>
          </p:txBody>
        </p:sp>
        <p:sp>
          <p:nvSpPr>
            <p:cNvPr id="55322" name="Line 26"/>
            <p:cNvSpPr>
              <a:spLocks noChangeShapeType="1"/>
            </p:cNvSpPr>
            <p:nvPr/>
          </p:nvSpPr>
          <p:spPr bwMode="auto">
            <a:xfrm>
              <a:off x="1247" y="1534"/>
              <a:ext cx="0" cy="386"/>
            </a:xfrm>
            <a:prstGeom prst="line">
              <a:avLst/>
            </a:prstGeom>
            <a:noFill/>
            <a:ln w="38100" cmpd="dbl">
              <a:solidFill>
                <a:srgbClr val="00FFFF"/>
              </a:solidFill>
              <a:round/>
              <a:headEnd type="triangle" w="med" len="med"/>
              <a:tailEnd type="triangle" w="med" len="med"/>
            </a:ln>
            <a:effectLst/>
          </p:spPr>
          <p:txBody>
            <a:bodyPr/>
            <a:lstStyle/>
            <a:p>
              <a:endParaRPr lang="fr-FR"/>
            </a:p>
          </p:txBody>
        </p:sp>
        <p:sp>
          <p:nvSpPr>
            <p:cNvPr id="55323" name="Line 27"/>
            <p:cNvSpPr>
              <a:spLocks noChangeShapeType="1"/>
            </p:cNvSpPr>
            <p:nvPr/>
          </p:nvSpPr>
          <p:spPr bwMode="auto">
            <a:xfrm>
              <a:off x="3143" y="1530"/>
              <a:ext cx="0" cy="453"/>
            </a:xfrm>
            <a:prstGeom prst="line">
              <a:avLst/>
            </a:prstGeom>
            <a:noFill/>
            <a:ln w="38100" cmpd="dbl">
              <a:solidFill>
                <a:srgbClr val="00FFFF"/>
              </a:solidFill>
              <a:round/>
              <a:headEnd type="triangle" w="med" len="med"/>
              <a:tailEnd type="triangle" w="med" len="med"/>
            </a:ln>
            <a:effectLst/>
          </p:spPr>
          <p:txBody>
            <a:bodyPr/>
            <a:lstStyle/>
            <a:p>
              <a:endParaRPr lang="fr-F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5"/>
          <p:cNvSpPr>
            <a:spLocks noGrp="1"/>
          </p:cNvSpPr>
          <p:nvPr>
            <p:ph type="sldNum" sz="quarter" idx="12"/>
          </p:nvPr>
        </p:nvSpPr>
        <p:spPr/>
        <p:txBody>
          <a:bodyPr/>
          <a:lstStyle/>
          <a:p>
            <a:fld id="{8F8070E6-B791-481B-BE58-BED51A406A53}" type="slidenum">
              <a:rPr lang="fr-FR"/>
              <a:pPr/>
              <a:t>11</a:t>
            </a:fld>
            <a:endParaRPr lang="fr-FR"/>
          </a:p>
        </p:txBody>
      </p:sp>
      <p:sp>
        <p:nvSpPr>
          <p:cNvPr id="87042" name="Rectangle 2"/>
          <p:cNvSpPr>
            <a:spLocks noGrp="1" noChangeArrowheads="1"/>
          </p:cNvSpPr>
          <p:nvPr>
            <p:ph type="title"/>
          </p:nvPr>
        </p:nvSpPr>
        <p:spPr>
          <a:xfrm>
            <a:off x="1258888" y="765175"/>
            <a:ext cx="7885112" cy="1447800"/>
          </a:xfrm>
        </p:spPr>
        <p:txBody>
          <a:bodyPr/>
          <a:lstStyle/>
          <a:p>
            <a:r>
              <a:rPr lang="fr-FR" sz="4400" b="1">
                <a:solidFill>
                  <a:srgbClr val="FF0000"/>
                </a:solidFill>
                <a:effectLst>
                  <a:outerShdw blurRad="38100" dist="38100" dir="2700000" algn="tl">
                    <a:srgbClr val="000000"/>
                  </a:outerShdw>
                </a:effectLst>
              </a:rPr>
              <a:t>DEFINITION</a:t>
            </a:r>
            <a:r>
              <a:rPr lang="fr-FR" b="1">
                <a:solidFill>
                  <a:srgbClr val="FF0000"/>
                </a:solidFill>
                <a:effectLst>
                  <a:outerShdw blurRad="38100" dist="38100" dir="2700000" algn="tl">
                    <a:srgbClr val="000000"/>
                  </a:outerShdw>
                </a:effectLst>
              </a:rPr>
              <a:t> DE LA CRISE</a:t>
            </a:r>
          </a:p>
        </p:txBody>
      </p:sp>
      <p:sp>
        <p:nvSpPr>
          <p:cNvPr id="87043" name="Rectangle 3"/>
          <p:cNvSpPr>
            <a:spLocks noGrp="1" noChangeArrowheads="1"/>
          </p:cNvSpPr>
          <p:nvPr>
            <p:ph type="body" idx="1"/>
          </p:nvPr>
        </p:nvSpPr>
        <p:spPr>
          <a:xfrm>
            <a:off x="1295400" y="2312988"/>
            <a:ext cx="7416800" cy="3995737"/>
          </a:xfrm>
        </p:spPr>
        <p:txBody>
          <a:bodyPr/>
          <a:lstStyle/>
          <a:p>
            <a:pPr marL="3175" indent="-3175">
              <a:buFont typeface="Wingdings" pitchFamily="2" charset="2"/>
              <a:buNone/>
            </a:pPr>
            <a:r>
              <a:rPr lang="fr-FR" sz="3200" b="1">
                <a:solidFill>
                  <a:srgbClr val="FF66FF"/>
                </a:solidFill>
                <a:latin typeface="Century Gothic" pitchFamily="34" charset="0"/>
              </a:rPr>
              <a:t>UNE </a:t>
            </a:r>
            <a:r>
              <a:rPr lang="fr-FR" sz="3200" b="1" u="sng">
                <a:solidFill>
                  <a:schemeClr val="accent1"/>
                </a:solidFill>
                <a:latin typeface="Century Gothic" pitchFamily="34" charset="0"/>
              </a:rPr>
              <a:t>CRISE</a:t>
            </a:r>
            <a:r>
              <a:rPr lang="fr-FR" sz="3200" b="1">
                <a:solidFill>
                  <a:srgbClr val="FF66FF"/>
                </a:solidFill>
                <a:latin typeface="Century Gothic" pitchFamily="34" charset="0"/>
              </a:rPr>
              <a:t>, C’EST UNE SITUATION </a:t>
            </a:r>
            <a:r>
              <a:rPr lang="fr-FR" sz="3200" b="1" u="sng">
                <a:solidFill>
                  <a:srgbClr val="FFFFA3"/>
                </a:solidFill>
                <a:latin typeface="Century Gothic" pitchFamily="34" charset="0"/>
              </a:rPr>
              <a:t>NON MAITRISEE</a:t>
            </a:r>
            <a:r>
              <a:rPr lang="fr-FR" sz="3200" b="1">
                <a:solidFill>
                  <a:srgbClr val="FF66FF"/>
                </a:solidFill>
                <a:latin typeface="Century Gothic" pitchFamily="34" charset="0"/>
              </a:rPr>
              <a:t> PROVOQUEE PAR DES </a:t>
            </a:r>
            <a:r>
              <a:rPr lang="fr-FR" sz="3200" b="1" u="sng">
                <a:solidFill>
                  <a:srgbClr val="8BC5FF"/>
                </a:solidFill>
                <a:latin typeface="Century Gothic" pitchFamily="34" charset="0"/>
              </a:rPr>
              <a:t>DYSFONCTIONNEMENTS</a:t>
            </a:r>
            <a:r>
              <a:rPr lang="fr-FR" sz="3200" b="1">
                <a:solidFill>
                  <a:srgbClr val="FF66FF"/>
                </a:solidFill>
                <a:latin typeface="Century Gothic" pitchFamily="34" charset="0"/>
              </a:rPr>
              <a:t>, QUI PEUT CAUSER DES </a:t>
            </a:r>
            <a:r>
              <a:rPr lang="fr-FR" sz="3200" b="1" u="sng">
                <a:solidFill>
                  <a:srgbClr val="FFB7DB"/>
                </a:solidFill>
                <a:latin typeface="Century Gothic" pitchFamily="34" charset="0"/>
              </a:rPr>
              <a:t>DOMMAGES</a:t>
            </a:r>
            <a:r>
              <a:rPr lang="fr-FR" sz="3200" b="1">
                <a:solidFill>
                  <a:srgbClr val="FF66FF"/>
                </a:solidFill>
                <a:latin typeface="Century Gothic" pitchFamily="34" charset="0"/>
              </a:rPr>
              <a:t> AUX </a:t>
            </a:r>
            <a:r>
              <a:rPr lang="fr-FR" sz="3200" b="1" u="sng">
                <a:solidFill>
                  <a:schemeClr val="folHlink"/>
                </a:solidFill>
                <a:latin typeface="Century Gothic" pitchFamily="34" charset="0"/>
              </a:rPr>
              <a:t>PERSONNES</a:t>
            </a:r>
            <a:r>
              <a:rPr lang="fr-FR" sz="3200" b="1">
                <a:solidFill>
                  <a:srgbClr val="FF66FF"/>
                </a:solidFill>
                <a:latin typeface="Century Gothic" pitchFamily="34" charset="0"/>
              </a:rPr>
              <a:t>, AUX </a:t>
            </a:r>
            <a:r>
              <a:rPr lang="fr-FR" sz="3200" b="1" u="sng">
                <a:latin typeface="Century Gothic" pitchFamily="34" charset="0"/>
              </a:rPr>
              <a:t>ACTIVITES</a:t>
            </a:r>
            <a:r>
              <a:rPr lang="fr-FR" sz="3200" b="1">
                <a:solidFill>
                  <a:srgbClr val="FF66FF"/>
                </a:solidFill>
                <a:latin typeface="Century Gothic" pitchFamily="34" charset="0"/>
              </a:rPr>
              <a:t> ET A </a:t>
            </a:r>
            <a:r>
              <a:rPr lang="fr-FR" sz="3200" b="1" u="sng">
                <a:solidFill>
                  <a:srgbClr val="99FF99"/>
                </a:solidFill>
                <a:latin typeface="Century Gothic" pitchFamily="34" charset="0"/>
              </a:rPr>
              <a:t>L’ENVIRONNEMENT.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6"/>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7"/>
          <p:cNvSpPr>
            <a:spLocks noGrp="1"/>
          </p:cNvSpPr>
          <p:nvPr>
            <p:ph type="sldNum" sz="quarter" idx="12"/>
          </p:nvPr>
        </p:nvSpPr>
        <p:spPr/>
        <p:txBody>
          <a:bodyPr/>
          <a:lstStyle/>
          <a:p>
            <a:fld id="{5AAD444D-3355-4F6B-91D8-F5041AC6F02B}" type="slidenum">
              <a:rPr lang="fr-FR"/>
              <a:pPr/>
              <a:t>12</a:t>
            </a:fld>
            <a:endParaRPr lang="fr-FR"/>
          </a:p>
        </p:txBody>
      </p:sp>
      <p:sp>
        <p:nvSpPr>
          <p:cNvPr id="57355" name="Rectangle 11"/>
          <p:cNvSpPr>
            <a:spLocks noGrp="1" noChangeArrowheads="1"/>
          </p:cNvSpPr>
          <p:nvPr>
            <p:ph type="title"/>
          </p:nvPr>
        </p:nvSpPr>
        <p:spPr>
          <a:xfrm>
            <a:off x="1187450" y="901700"/>
            <a:ext cx="7086600" cy="1447800"/>
          </a:xfrm>
        </p:spPr>
        <p:txBody>
          <a:bodyPr/>
          <a:lstStyle/>
          <a:p>
            <a:r>
              <a:rPr lang="fr-FR" sz="3600" b="1">
                <a:solidFill>
                  <a:srgbClr val="FF0000"/>
                </a:solidFill>
                <a:effectLst>
                  <a:outerShdw blurRad="38100" dist="38100" dir="2700000" algn="tl">
                    <a:srgbClr val="000000"/>
                  </a:outerShdw>
                </a:effectLst>
              </a:rPr>
              <a:t>PANORAMA DES RISQUES AUJOURD’HUI…</a:t>
            </a:r>
          </a:p>
        </p:txBody>
      </p:sp>
      <p:sp>
        <p:nvSpPr>
          <p:cNvPr id="57358" name="Text Box 14"/>
          <p:cNvSpPr txBox="1">
            <a:spLocks noChangeArrowheads="1"/>
          </p:cNvSpPr>
          <p:nvPr/>
        </p:nvSpPr>
        <p:spPr bwMode="auto">
          <a:xfrm>
            <a:off x="1150938" y="2312988"/>
            <a:ext cx="7920037" cy="4114800"/>
          </a:xfrm>
          <a:prstGeom prst="rect">
            <a:avLst/>
          </a:prstGeom>
          <a:noFill/>
          <a:ln w="9525">
            <a:noFill/>
            <a:miter lim="800000"/>
            <a:headEnd/>
            <a:tailEnd/>
          </a:ln>
          <a:effectLst/>
        </p:spPr>
        <p:txBody>
          <a:bodyPr>
            <a:spAutoFit/>
          </a:bodyPr>
          <a:lstStyle/>
          <a:p>
            <a:pPr>
              <a:spcBef>
                <a:spcPct val="50000"/>
              </a:spcBef>
            </a:pPr>
            <a:r>
              <a:rPr lang="fr-FR" sz="2200" b="1" u="sng" dirty="0">
                <a:solidFill>
                  <a:srgbClr val="81D5FF"/>
                </a:solidFill>
                <a:effectLst>
                  <a:outerShdw blurRad="38100" dist="38100" dir="2700000" algn="tl">
                    <a:srgbClr val="000000"/>
                  </a:outerShdw>
                </a:effectLst>
                <a:latin typeface="Century Gothic" pitchFamily="34" charset="0"/>
              </a:rPr>
              <a:t>RISQUES NATURELS :</a:t>
            </a:r>
            <a:r>
              <a:rPr lang="fr-FR" sz="2200" b="1" dirty="0">
                <a:solidFill>
                  <a:srgbClr val="81D5FF"/>
                </a:solidFill>
                <a:latin typeface="Century Gothic" pitchFamily="34" charset="0"/>
              </a:rPr>
              <a:t> SEISMES, INONDATIONS, VOLCANS, MOUVEMENTS DE TERRAIN, AVALANCHES, CYCLONES, SECHERESSE, etc.</a:t>
            </a:r>
          </a:p>
          <a:p>
            <a:pPr>
              <a:spcBef>
                <a:spcPct val="50000"/>
              </a:spcBef>
            </a:pPr>
            <a:r>
              <a:rPr lang="fr-FR" sz="2200" b="1" u="sng" dirty="0">
                <a:solidFill>
                  <a:srgbClr val="FFFF00"/>
                </a:solidFill>
                <a:effectLst>
                  <a:outerShdw blurRad="38100" dist="38100" dir="2700000" algn="tl">
                    <a:srgbClr val="000000"/>
                  </a:outerShdw>
                </a:effectLst>
                <a:latin typeface="Century Gothic" pitchFamily="34" charset="0"/>
              </a:rPr>
              <a:t>RISQUES INDUSTRIELS :</a:t>
            </a:r>
            <a:r>
              <a:rPr lang="fr-FR" sz="2200" b="1" dirty="0">
                <a:solidFill>
                  <a:srgbClr val="FFFF00"/>
                </a:solidFill>
                <a:latin typeface="Century Gothic" pitchFamily="34" charset="0"/>
              </a:rPr>
              <a:t> POLLUTIONS, TRANSPORT DE MATIERES DANGEREUSES, RAYONNEMENTS ELECTROMAGNETIQUES, RADIOACTIVITE, etc.</a:t>
            </a:r>
          </a:p>
          <a:p>
            <a:pPr>
              <a:spcBef>
                <a:spcPct val="50000"/>
              </a:spcBef>
            </a:pPr>
            <a:r>
              <a:rPr lang="fr-FR" sz="2200" b="1" u="sng" dirty="0">
                <a:solidFill>
                  <a:schemeClr val="folHlink"/>
                </a:solidFill>
                <a:effectLst>
                  <a:outerShdw blurRad="38100" dist="38100" dir="2700000" algn="tl">
                    <a:srgbClr val="000000"/>
                  </a:outerShdw>
                </a:effectLst>
                <a:latin typeface="Century Gothic" pitchFamily="34" charset="0"/>
              </a:rPr>
              <a:t>EFFETS SECONDAIRES NEFASTES DU PROGRES :</a:t>
            </a:r>
            <a:r>
              <a:rPr lang="fr-FR" sz="2200" b="1" dirty="0">
                <a:solidFill>
                  <a:schemeClr val="folHlink"/>
                </a:solidFill>
                <a:latin typeface="Century Gothic" pitchFamily="34" charset="0"/>
              </a:rPr>
              <a:t> TROU DE LA COUCHE D’OZONE, RECHAUFFEMENT CLIMATIQUE, etc.</a:t>
            </a:r>
          </a:p>
          <a:p>
            <a:pPr>
              <a:spcBef>
                <a:spcPct val="50000"/>
              </a:spcBef>
            </a:pPr>
            <a:r>
              <a:rPr lang="fr-FR" sz="2200" b="1" u="sng" dirty="0">
                <a:solidFill>
                  <a:srgbClr val="99FF99"/>
                </a:solidFill>
                <a:effectLst>
                  <a:outerShdw blurRad="38100" dist="38100" dir="2700000" algn="tl">
                    <a:srgbClr val="000000"/>
                  </a:outerShdw>
                </a:effectLst>
                <a:latin typeface="Century Gothic" pitchFamily="34" charset="0"/>
              </a:rPr>
              <a:t>RISQUES PROFESSIONNELS :</a:t>
            </a:r>
            <a:r>
              <a:rPr lang="fr-FR" sz="2200" b="1" dirty="0">
                <a:solidFill>
                  <a:srgbClr val="99FF99"/>
                </a:solidFill>
                <a:latin typeface="Century Gothic" pitchFamily="34" charset="0"/>
              </a:rPr>
              <a:t> MALADIES, ACCIDENTS, etc.</a:t>
            </a:r>
          </a:p>
          <a:p>
            <a:pPr>
              <a:spcBef>
                <a:spcPct val="50000"/>
              </a:spcBef>
            </a:pPr>
            <a:r>
              <a:rPr lang="fr-FR" sz="2200" b="1" dirty="0">
                <a:solidFill>
                  <a:srgbClr val="FFCC00"/>
                </a:solidFill>
                <a:effectLst>
                  <a:outerShdw dist="63500" dir="2700000" algn="tl">
                    <a:srgbClr val="000000"/>
                  </a:outerShdw>
                </a:effectLst>
                <a:latin typeface="Century Gothic" pitchFamily="34" charset="0"/>
              </a:rPr>
              <a:t>GUERRES, TERRORISME, etc.</a:t>
            </a:r>
          </a:p>
        </p:txBody>
      </p:sp>
      <p:graphicFrame>
        <p:nvGraphicFramePr>
          <p:cNvPr id="80898" name="Object 4"/>
          <p:cNvGraphicFramePr>
            <a:graphicFrameLocks noChangeAspect="1"/>
          </p:cNvGraphicFramePr>
          <p:nvPr/>
        </p:nvGraphicFramePr>
        <p:xfrm>
          <a:off x="7335699" y="11289"/>
          <a:ext cx="1797012" cy="1764319"/>
        </p:xfrm>
        <a:graphic>
          <a:graphicData uri="http://schemas.openxmlformats.org/presentationml/2006/ole">
            <p:oleObj spid="_x0000_s80898" name="Clip" r:id="rId3" imgW="4016520" imgH="3945240" progId="">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5"/>
          <p:cNvSpPr>
            <a:spLocks noGrp="1"/>
          </p:cNvSpPr>
          <p:nvPr>
            <p:ph type="sldNum" sz="quarter" idx="12"/>
          </p:nvPr>
        </p:nvSpPr>
        <p:spPr/>
        <p:txBody>
          <a:bodyPr/>
          <a:lstStyle/>
          <a:p>
            <a:fld id="{2BEA517E-BF37-4E92-AAEB-D5B9E0E3F572}" type="slidenum">
              <a:rPr lang="fr-FR"/>
              <a:pPr/>
              <a:t>13</a:t>
            </a:fld>
            <a:endParaRPr lang="fr-FR"/>
          </a:p>
        </p:txBody>
      </p:sp>
      <p:sp>
        <p:nvSpPr>
          <p:cNvPr id="83971" name="Rectangle 3"/>
          <p:cNvSpPr>
            <a:spLocks noGrp="1" noChangeArrowheads="1"/>
          </p:cNvSpPr>
          <p:nvPr>
            <p:ph type="body" idx="1"/>
          </p:nvPr>
        </p:nvSpPr>
        <p:spPr>
          <a:xfrm>
            <a:off x="1223963" y="2457450"/>
            <a:ext cx="7273925" cy="4211638"/>
          </a:xfrm>
        </p:spPr>
        <p:txBody>
          <a:bodyPr/>
          <a:lstStyle/>
          <a:p>
            <a:r>
              <a:rPr lang="fr-FR" sz="3200" b="1" u="sng" dirty="0">
                <a:solidFill>
                  <a:srgbClr val="8BC5FF"/>
                </a:solidFill>
                <a:effectLst>
                  <a:outerShdw blurRad="38100" dist="38100" dir="2700000" algn="tl">
                    <a:srgbClr val="000000"/>
                  </a:outerShdw>
                </a:effectLst>
                <a:latin typeface="Century Gothic" pitchFamily="34" charset="0"/>
              </a:rPr>
              <a:t>RISQUES ENDOGENES</a:t>
            </a:r>
            <a:r>
              <a:rPr lang="fr-FR" sz="3200" b="1" dirty="0">
                <a:solidFill>
                  <a:srgbClr val="8BC5FF"/>
                </a:solidFill>
                <a:effectLst>
                  <a:outerShdw blurRad="38100" dist="38100" dir="2700000" algn="tl">
                    <a:srgbClr val="000000"/>
                  </a:outerShdw>
                </a:effectLst>
                <a:latin typeface="Century Gothic" pitchFamily="34" charset="0"/>
              </a:rPr>
              <a:t> :</a:t>
            </a:r>
            <a:r>
              <a:rPr lang="fr-FR" sz="3200" b="1" dirty="0">
                <a:solidFill>
                  <a:schemeClr val="accent2"/>
                </a:solidFill>
                <a:effectLst>
                  <a:outerShdw blurRad="38100" dist="38100" dir="2700000" algn="tl">
                    <a:srgbClr val="000000"/>
                  </a:outerShdw>
                </a:effectLst>
                <a:latin typeface="Century Gothic" pitchFamily="34" charset="0"/>
              </a:rPr>
              <a:t> RISQUES GENERES DIRECTEMENT PAR LES ACTIVITES HUMAINES.</a:t>
            </a:r>
          </a:p>
          <a:p>
            <a:r>
              <a:rPr lang="fr-FR" sz="3200" b="1" u="sng" dirty="0" smtClean="0">
                <a:solidFill>
                  <a:srgbClr val="FFFF71"/>
                </a:solidFill>
                <a:effectLst>
                  <a:outerShdw blurRad="38100" dist="38100" dir="2700000" algn="tl">
                    <a:srgbClr val="000000"/>
                  </a:outerShdw>
                </a:effectLst>
                <a:latin typeface="Century Gothic" pitchFamily="34" charset="0"/>
              </a:rPr>
              <a:t>RISQUES </a:t>
            </a:r>
            <a:r>
              <a:rPr lang="fr-FR" sz="3200" b="1" u="sng" dirty="0">
                <a:solidFill>
                  <a:srgbClr val="FFFF71"/>
                </a:solidFill>
                <a:effectLst>
                  <a:outerShdw blurRad="38100" dist="38100" dir="2700000" algn="tl">
                    <a:srgbClr val="000000"/>
                  </a:outerShdw>
                </a:effectLst>
                <a:latin typeface="Century Gothic" pitchFamily="34" charset="0"/>
              </a:rPr>
              <a:t>EXOGENES</a:t>
            </a:r>
            <a:r>
              <a:rPr lang="fr-FR" sz="3200" b="1" dirty="0">
                <a:solidFill>
                  <a:srgbClr val="FFFF71"/>
                </a:solidFill>
                <a:effectLst>
                  <a:outerShdw blurRad="38100" dist="38100" dir="2700000" algn="tl">
                    <a:srgbClr val="000000"/>
                  </a:outerShdw>
                </a:effectLst>
                <a:latin typeface="Century Gothic" pitchFamily="34" charset="0"/>
              </a:rPr>
              <a:t> :</a:t>
            </a:r>
            <a:r>
              <a:rPr lang="fr-FR" sz="3200" b="1" dirty="0">
                <a:solidFill>
                  <a:srgbClr val="FFCC00"/>
                </a:solidFill>
                <a:effectLst>
                  <a:outerShdw blurRad="38100" dist="38100" dir="2700000" algn="tl">
                    <a:srgbClr val="000000"/>
                  </a:outerShdw>
                </a:effectLst>
                <a:latin typeface="Century Gothic" pitchFamily="34" charset="0"/>
              </a:rPr>
              <a:t> </a:t>
            </a:r>
            <a:r>
              <a:rPr lang="fr-FR" sz="3200" b="1" dirty="0">
                <a:solidFill>
                  <a:srgbClr val="FFCC00"/>
                </a:solidFill>
                <a:latin typeface="Century Gothic" pitchFamily="34" charset="0"/>
              </a:rPr>
              <a:t>RISQUES QUI NAISSENT DANS NOTRE ENVIRONNEMENT ET NOUS AFFECTENT PAR CONTRE COUP.</a:t>
            </a:r>
          </a:p>
        </p:txBody>
      </p:sp>
      <p:sp>
        <p:nvSpPr>
          <p:cNvPr id="83972" name="Rectangle 4"/>
          <p:cNvSpPr>
            <a:spLocks noGrp="1" noChangeArrowheads="1"/>
          </p:cNvSpPr>
          <p:nvPr>
            <p:ph type="title"/>
          </p:nvPr>
        </p:nvSpPr>
        <p:spPr>
          <a:xfrm>
            <a:off x="1187450" y="973138"/>
            <a:ext cx="7086600" cy="1447800"/>
          </a:xfrm>
          <a:noFill/>
          <a:ln/>
        </p:spPr>
        <p:txBody>
          <a:bodyPr/>
          <a:lstStyle/>
          <a:p>
            <a:r>
              <a:rPr lang="fr-FR" b="1">
                <a:solidFill>
                  <a:srgbClr val="FF0000"/>
                </a:solidFill>
                <a:effectLst>
                  <a:outerShdw blurRad="38100" dist="38100" dir="2700000" algn="tl">
                    <a:srgbClr val="000000"/>
                  </a:outerShdw>
                </a:effectLst>
              </a:rPr>
              <a:t>PANORAMA DES RISQUES AUJOURD’HUI…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5"/>
          <p:cNvSpPr>
            <a:spLocks noGrp="1"/>
          </p:cNvSpPr>
          <p:nvPr>
            <p:ph type="sldNum" sz="quarter" idx="12"/>
          </p:nvPr>
        </p:nvSpPr>
        <p:spPr/>
        <p:txBody>
          <a:bodyPr/>
          <a:lstStyle/>
          <a:p>
            <a:fld id="{734C6F2C-960C-4599-8A43-E8244AC0891D}" type="slidenum">
              <a:rPr lang="fr-FR"/>
              <a:pPr/>
              <a:t>14</a:t>
            </a:fld>
            <a:endParaRPr lang="fr-FR"/>
          </a:p>
        </p:txBody>
      </p:sp>
      <p:sp>
        <p:nvSpPr>
          <p:cNvPr id="82946" name="Rectangle 2"/>
          <p:cNvSpPr>
            <a:spLocks noGrp="1" noChangeArrowheads="1"/>
          </p:cNvSpPr>
          <p:nvPr>
            <p:ph type="title"/>
          </p:nvPr>
        </p:nvSpPr>
        <p:spPr>
          <a:xfrm>
            <a:off x="1187450" y="765175"/>
            <a:ext cx="7086600" cy="1447800"/>
          </a:xfrm>
        </p:spPr>
        <p:txBody>
          <a:bodyPr/>
          <a:lstStyle/>
          <a:p>
            <a:r>
              <a:rPr lang="fr-FR" sz="4400" b="1">
                <a:solidFill>
                  <a:srgbClr val="FF0000"/>
                </a:solidFill>
                <a:effectLst>
                  <a:outerShdw blurRad="38100" dist="38100" dir="2700000" algn="tl">
                    <a:srgbClr val="000000"/>
                  </a:outerShdw>
                </a:effectLst>
              </a:rPr>
              <a:t>LA CINDYNIQUE</a:t>
            </a:r>
          </a:p>
        </p:txBody>
      </p:sp>
      <p:sp>
        <p:nvSpPr>
          <p:cNvPr id="82948" name="Rectangle 4"/>
          <p:cNvSpPr>
            <a:spLocks noGrp="1" noChangeArrowheads="1"/>
          </p:cNvSpPr>
          <p:nvPr>
            <p:ph type="body" idx="1"/>
          </p:nvPr>
        </p:nvSpPr>
        <p:spPr>
          <a:xfrm>
            <a:off x="900113" y="1981200"/>
            <a:ext cx="7559675" cy="4114800"/>
          </a:xfrm>
          <a:noFill/>
          <a:ln/>
        </p:spPr>
        <p:txBody>
          <a:bodyPr/>
          <a:lstStyle/>
          <a:p>
            <a:r>
              <a:rPr lang="fr-FR" b="1">
                <a:solidFill>
                  <a:srgbClr val="FFCC00"/>
                </a:solidFill>
                <a:latin typeface="Century Gothic" pitchFamily="34" charset="0"/>
              </a:rPr>
              <a:t>Nouvelle science « LA CINDYNOLOGIE » du grec </a:t>
            </a:r>
            <a:r>
              <a:rPr lang="fr-FR" b="1" i="1">
                <a:solidFill>
                  <a:srgbClr val="FFCC00"/>
                </a:solidFill>
                <a:latin typeface="Century Gothic" pitchFamily="34" charset="0"/>
              </a:rPr>
              <a:t>kindunos</a:t>
            </a:r>
            <a:r>
              <a:rPr lang="fr-FR" b="1">
                <a:solidFill>
                  <a:srgbClr val="FFCC00"/>
                </a:solidFill>
                <a:latin typeface="Century Gothic" pitchFamily="34" charset="0"/>
              </a:rPr>
              <a:t> [danger] et </a:t>
            </a:r>
            <a:r>
              <a:rPr lang="fr-FR" b="1" i="1">
                <a:solidFill>
                  <a:srgbClr val="FFCC00"/>
                </a:solidFill>
                <a:latin typeface="Century Gothic" pitchFamily="34" charset="0"/>
              </a:rPr>
              <a:t>logos</a:t>
            </a:r>
            <a:r>
              <a:rPr lang="fr-FR" b="1">
                <a:solidFill>
                  <a:srgbClr val="FFCC00"/>
                </a:solidFill>
                <a:latin typeface="Century Gothic" pitchFamily="34" charset="0"/>
              </a:rPr>
              <a:t> [science]</a:t>
            </a:r>
          </a:p>
          <a:p>
            <a:r>
              <a:rPr lang="fr-FR" b="1">
                <a:solidFill>
                  <a:schemeClr val="folHlink"/>
                </a:solidFill>
                <a:latin typeface="Century Gothic" pitchFamily="34" charset="0"/>
              </a:rPr>
              <a:t>CINDYNOLOGIE + INFORMATIQUE = CINDYNIQUE</a:t>
            </a:r>
          </a:p>
          <a:p>
            <a:r>
              <a:rPr lang="fr-FR" b="1">
                <a:solidFill>
                  <a:srgbClr val="81D5FF"/>
                </a:solidFill>
                <a:latin typeface="Century Gothic" pitchFamily="34" charset="0"/>
              </a:rPr>
              <a:t>LA </a:t>
            </a:r>
            <a:r>
              <a:rPr lang="fr-FR" b="1" u="sng">
                <a:solidFill>
                  <a:srgbClr val="81D5FF"/>
                </a:solidFill>
                <a:latin typeface="Century Gothic" pitchFamily="34" charset="0"/>
              </a:rPr>
              <a:t>CINDYNIQUE</a:t>
            </a:r>
            <a:r>
              <a:rPr lang="fr-FR" b="1">
                <a:solidFill>
                  <a:srgbClr val="81D5FF"/>
                </a:solidFill>
                <a:latin typeface="Century Gothic" pitchFamily="34" charset="0"/>
              </a:rPr>
              <a:t> EST LA SCIENCE (ET TECHNIQUE) QUI S’INTERESSE A L’EVALUATION DU RISQUE ET A LA MISE AU POINT DES PARADES.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5"/>
          <p:cNvSpPr>
            <a:spLocks noGrp="1"/>
          </p:cNvSpPr>
          <p:nvPr>
            <p:ph type="sldNum" sz="quarter" idx="12"/>
          </p:nvPr>
        </p:nvSpPr>
        <p:spPr/>
        <p:txBody>
          <a:bodyPr/>
          <a:lstStyle/>
          <a:p>
            <a:fld id="{55E7EBEC-5794-47FD-9523-29E8DADB37CF}" type="slidenum">
              <a:rPr lang="fr-FR"/>
              <a:pPr/>
              <a:t>15</a:t>
            </a:fld>
            <a:endParaRPr lang="fr-FR"/>
          </a:p>
        </p:txBody>
      </p:sp>
      <p:sp>
        <p:nvSpPr>
          <p:cNvPr id="84996" name="Rectangle 4"/>
          <p:cNvSpPr>
            <a:spLocks noGrp="1" noChangeArrowheads="1"/>
          </p:cNvSpPr>
          <p:nvPr>
            <p:ph type="body" idx="1"/>
          </p:nvPr>
        </p:nvSpPr>
        <p:spPr>
          <a:xfrm>
            <a:off x="1116013" y="1881188"/>
            <a:ext cx="8101012" cy="4976812"/>
          </a:xfrm>
          <a:noFill/>
          <a:ln/>
        </p:spPr>
        <p:txBody>
          <a:bodyPr/>
          <a:lstStyle/>
          <a:p>
            <a:pPr>
              <a:lnSpc>
                <a:spcPct val="80000"/>
              </a:lnSpc>
            </a:pPr>
            <a:r>
              <a:rPr lang="fr-FR" b="1" u="sng">
                <a:solidFill>
                  <a:schemeClr val="accent1"/>
                </a:solidFill>
              </a:rPr>
              <a:t>PREVOIR :</a:t>
            </a:r>
            <a:r>
              <a:rPr lang="fr-FR" b="1">
                <a:solidFill>
                  <a:srgbClr val="FFFF66"/>
                </a:solidFill>
              </a:rPr>
              <a:t> donner le moment (le temps) de déclenchement de la catastrophe naturel à moyen terme ou à long terme</a:t>
            </a:r>
          </a:p>
          <a:p>
            <a:pPr>
              <a:lnSpc>
                <a:spcPct val="80000"/>
              </a:lnSpc>
            </a:pPr>
            <a:r>
              <a:rPr lang="fr-FR" b="1" u="sng">
                <a:solidFill>
                  <a:srgbClr val="99FF99"/>
                </a:solidFill>
              </a:rPr>
              <a:t>PREDIRE :</a:t>
            </a:r>
            <a:r>
              <a:rPr lang="fr-FR" b="1">
                <a:solidFill>
                  <a:srgbClr val="FFFF66"/>
                </a:solidFill>
              </a:rPr>
              <a:t> prévoir à court terme</a:t>
            </a:r>
          </a:p>
          <a:p>
            <a:pPr>
              <a:lnSpc>
                <a:spcPct val="80000"/>
              </a:lnSpc>
            </a:pPr>
            <a:r>
              <a:rPr lang="fr-FR" b="1" u="sng">
                <a:solidFill>
                  <a:schemeClr val="folHlink"/>
                </a:solidFill>
              </a:rPr>
              <a:t>PREVENIR :</a:t>
            </a:r>
            <a:r>
              <a:rPr lang="fr-FR" b="1">
                <a:solidFill>
                  <a:srgbClr val="FFFF66"/>
                </a:solidFill>
              </a:rPr>
              <a:t> prendre les mesures nécessaires et indispensables pour réduire les effets de la catastrophe</a:t>
            </a:r>
          </a:p>
          <a:p>
            <a:pPr>
              <a:lnSpc>
                <a:spcPct val="80000"/>
              </a:lnSpc>
            </a:pPr>
            <a:r>
              <a:rPr lang="fr-FR" b="1" u="sng"/>
              <a:t>PRINCIPE DE PRECAUTION :</a:t>
            </a:r>
            <a:r>
              <a:rPr lang="fr-FR" b="1">
                <a:solidFill>
                  <a:srgbClr val="FFFF66"/>
                </a:solidFill>
              </a:rPr>
              <a:t> principe de prudence pour limiter les conséquences de la catastrophe</a:t>
            </a:r>
          </a:p>
          <a:p>
            <a:pPr>
              <a:lnSpc>
                <a:spcPct val="80000"/>
              </a:lnSpc>
            </a:pPr>
            <a:r>
              <a:rPr lang="fr-FR" b="1" u="sng">
                <a:solidFill>
                  <a:srgbClr val="FFCC00"/>
                </a:solidFill>
              </a:rPr>
              <a:t>PROTECTION, INFORMATION, FORMATION, SENSIBILISATION</a:t>
            </a:r>
          </a:p>
        </p:txBody>
      </p:sp>
      <p:sp>
        <p:nvSpPr>
          <p:cNvPr id="84997" name="Rectangle 5"/>
          <p:cNvSpPr>
            <a:spLocks noGrp="1" noChangeArrowheads="1"/>
          </p:cNvSpPr>
          <p:nvPr>
            <p:ph type="title"/>
          </p:nvPr>
        </p:nvSpPr>
        <p:spPr>
          <a:xfrm>
            <a:off x="1187450" y="519113"/>
            <a:ext cx="7524750" cy="1793875"/>
          </a:xfrm>
          <a:noFill/>
          <a:ln/>
        </p:spPr>
        <p:txBody>
          <a:bodyPr/>
          <a:lstStyle/>
          <a:p>
            <a:r>
              <a:rPr lang="fr-FR" b="1" dirty="0">
                <a:solidFill>
                  <a:srgbClr val="FF0000"/>
                </a:solidFill>
                <a:effectLst>
                  <a:outerShdw blurRad="38100" dist="38100" dir="2700000" algn="tl">
                    <a:srgbClr val="000000"/>
                  </a:outerShdw>
                </a:effectLst>
              </a:rPr>
              <a:t>COMPOSER AVEC LE RISQUE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5"/>
          <p:cNvSpPr>
            <a:spLocks noGrp="1"/>
          </p:cNvSpPr>
          <p:nvPr>
            <p:ph type="sldNum" sz="quarter" idx="12"/>
          </p:nvPr>
        </p:nvSpPr>
        <p:spPr/>
        <p:txBody>
          <a:bodyPr/>
          <a:lstStyle/>
          <a:p>
            <a:fld id="{CCF8C3AF-EA57-4FEF-9809-8ABF0CCD3007}" type="slidenum">
              <a:rPr lang="fr-FR"/>
              <a:pPr/>
              <a:t>16</a:t>
            </a:fld>
            <a:endParaRPr lang="fr-FR"/>
          </a:p>
        </p:txBody>
      </p:sp>
      <p:sp>
        <p:nvSpPr>
          <p:cNvPr id="86018" name="Rectangle 2"/>
          <p:cNvSpPr>
            <a:spLocks noGrp="1" noChangeArrowheads="1"/>
          </p:cNvSpPr>
          <p:nvPr>
            <p:ph type="title"/>
          </p:nvPr>
        </p:nvSpPr>
        <p:spPr>
          <a:xfrm>
            <a:off x="1187450" y="908050"/>
            <a:ext cx="7086600" cy="1447800"/>
          </a:xfrm>
        </p:spPr>
        <p:txBody>
          <a:bodyPr/>
          <a:lstStyle/>
          <a:p>
            <a:r>
              <a:rPr lang="fr-FR" sz="3600" b="1">
                <a:solidFill>
                  <a:srgbClr val="FF0000"/>
                </a:solidFill>
                <a:effectLst>
                  <a:outerShdw blurRad="38100" dist="38100" dir="2700000" algn="tl">
                    <a:srgbClr val="000000"/>
                  </a:outerShdw>
                </a:effectLst>
              </a:rPr>
              <a:t>LES MOTS CLES DU PRINCIPE DE PRECAUTION</a:t>
            </a:r>
          </a:p>
        </p:txBody>
      </p:sp>
      <p:sp>
        <p:nvSpPr>
          <p:cNvPr id="86019" name="Rectangle 3"/>
          <p:cNvSpPr>
            <a:spLocks noGrp="1" noChangeArrowheads="1"/>
          </p:cNvSpPr>
          <p:nvPr>
            <p:ph type="body" idx="1"/>
          </p:nvPr>
        </p:nvSpPr>
        <p:spPr>
          <a:xfrm>
            <a:off x="1042988" y="2205038"/>
            <a:ext cx="8280400" cy="4248150"/>
          </a:xfrm>
        </p:spPr>
        <p:txBody>
          <a:bodyPr/>
          <a:lstStyle/>
          <a:p>
            <a:pPr>
              <a:lnSpc>
                <a:spcPct val="90000"/>
              </a:lnSpc>
            </a:pPr>
            <a:r>
              <a:rPr lang="fr-FR" sz="2400" b="1" u="sng" dirty="0">
                <a:solidFill>
                  <a:srgbClr val="81D5FF"/>
                </a:solidFill>
                <a:effectLst>
                  <a:outerShdw blurRad="38100" dist="38100" dir="2700000" algn="tl">
                    <a:srgbClr val="000000">
                      <a:alpha val="43137"/>
                    </a:srgbClr>
                  </a:outerShdw>
                </a:effectLst>
                <a:latin typeface="Century Gothic" pitchFamily="34" charset="0"/>
              </a:rPr>
              <a:t>PRECOCITE :</a:t>
            </a:r>
            <a:r>
              <a:rPr lang="fr-FR" sz="2400" b="1" u="sng" dirty="0">
                <a:solidFill>
                  <a:srgbClr val="FFFF00"/>
                </a:solidFill>
                <a:effectLst>
                  <a:outerShdw blurRad="38100" dist="38100" dir="2700000" algn="tl">
                    <a:srgbClr val="000000">
                      <a:alpha val="43137"/>
                    </a:srgbClr>
                  </a:outerShdw>
                </a:effectLst>
                <a:latin typeface="Century Gothic" pitchFamily="34" charset="0"/>
              </a:rPr>
              <a:t> </a:t>
            </a:r>
            <a:r>
              <a:rPr lang="fr-FR" sz="2400" b="1" dirty="0">
                <a:solidFill>
                  <a:srgbClr val="FFFF00"/>
                </a:solidFill>
                <a:latin typeface="Century Gothic" pitchFamily="34" charset="0"/>
              </a:rPr>
              <a:t>l’absence de certitudes ne doit pas retarder l’adoption de mesures.</a:t>
            </a:r>
          </a:p>
          <a:p>
            <a:pPr>
              <a:lnSpc>
                <a:spcPct val="90000"/>
              </a:lnSpc>
            </a:pPr>
            <a:r>
              <a:rPr lang="fr-FR" sz="2400" b="1" u="sng" dirty="0">
                <a:effectLst>
                  <a:outerShdw blurRad="38100" dist="38100" dir="2700000" algn="tl">
                    <a:srgbClr val="000000">
                      <a:alpha val="43137"/>
                    </a:srgbClr>
                  </a:outerShdw>
                </a:effectLst>
                <a:latin typeface="Century Gothic" pitchFamily="34" charset="0"/>
              </a:rPr>
              <a:t>EFFICACITE :</a:t>
            </a:r>
            <a:r>
              <a:rPr lang="fr-FR" sz="2400" b="1" u="sng" dirty="0">
                <a:solidFill>
                  <a:srgbClr val="FFFF00"/>
                </a:solidFill>
                <a:effectLst>
                  <a:outerShdw blurRad="38100" dist="38100" dir="2700000" algn="tl">
                    <a:srgbClr val="000000">
                      <a:alpha val="43137"/>
                    </a:srgbClr>
                  </a:outerShdw>
                </a:effectLst>
                <a:latin typeface="Century Gothic" pitchFamily="34" charset="0"/>
              </a:rPr>
              <a:t> </a:t>
            </a:r>
            <a:r>
              <a:rPr lang="fr-FR" sz="2400" b="1" dirty="0">
                <a:solidFill>
                  <a:srgbClr val="FFFF00"/>
                </a:solidFill>
                <a:latin typeface="Century Gothic" pitchFamily="34" charset="0"/>
              </a:rPr>
              <a:t>les mesures ne doivent pas seulement rassurer.</a:t>
            </a:r>
          </a:p>
          <a:p>
            <a:pPr>
              <a:lnSpc>
                <a:spcPct val="90000"/>
              </a:lnSpc>
            </a:pPr>
            <a:r>
              <a:rPr lang="fr-FR" sz="2400" b="1" u="sng" dirty="0">
                <a:solidFill>
                  <a:srgbClr val="99FF99"/>
                </a:solidFill>
                <a:effectLst>
                  <a:outerShdw blurRad="38100" dist="38100" dir="2700000" algn="tl">
                    <a:srgbClr val="000000">
                      <a:alpha val="43137"/>
                    </a:srgbClr>
                  </a:outerShdw>
                </a:effectLst>
                <a:latin typeface="Century Gothic" pitchFamily="34" charset="0"/>
              </a:rPr>
              <a:t>PROPORTIONNALITE </a:t>
            </a:r>
            <a:r>
              <a:rPr lang="fr-FR" sz="2400" b="1" u="sng" dirty="0" smtClean="0">
                <a:solidFill>
                  <a:srgbClr val="99FF99"/>
                </a:solidFill>
                <a:effectLst>
                  <a:outerShdw blurRad="38100" dist="38100" dir="2700000" algn="tl">
                    <a:srgbClr val="000000">
                      <a:alpha val="43137"/>
                    </a:srgbClr>
                  </a:outerShdw>
                </a:effectLst>
                <a:latin typeface="Century Gothic" pitchFamily="34" charset="0"/>
              </a:rPr>
              <a:t>:</a:t>
            </a:r>
            <a:r>
              <a:rPr lang="fr-FR" sz="2400" b="1" dirty="0" smtClean="0">
                <a:solidFill>
                  <a:srgbClr val="FFFF00"/>
                </a:solidFill>
                <a:latin typeface="Century Gothic" pitchFamily="34" charset="0"/>
              </a:rPr>
              <a:t> il </a:t>
            </a:r>
            <a:r>
              <a:rPr lang="fr-FR" sz="2400" b="1" dirty="0">
                <a:solidFill>
                  <a:srgbClr val="FFFF00"/>
                </a:solidFill>
                <a:latin typeface="Century Gothic" pitchFamily="34" charset="0"/>
              </a:rPr>
              <a:t>faut agir en proportion de la gravité des dommages anticipés.</a:t>
            </a:r>
          </a:p>
          <a:p>
            <a:pPr>
              <a:lnSpc>
                <a:spcPct val="90000"/>
              </a:lnSpc>
            </a:pPr>
            <a:r>
              <a:rPr lang="fr-FR" sz="2400" b="1" u="sng" dirty="0">
                <a:solidFill>
                  <a:schemeClr val="folHlink"/>
                </a:solidFill>
                <a:effectLst>
                  <a:outerShdw blurRad="38100" dist="38100" dir="2700000" algn="tl">
                    <a:srgbClr val="000000">
                      <a:alpha val="43137"/>
                    </a:srgbClr>
                  </a:outerShdw>
                </a:effectLst>
                <a:latin typeface="Century Gothic" pitchFamily="34" charset="0"/>
              </a:rPr>
              <a:t>COHERENCE </a:t>
            </a:r>
            <a:r>
              <a:rPr lang="fr-FR" sz="2400" b="1" u="sng" dirty="0" smtClean="0">
                <a:solidFill>
                  <a:schemeClr val="folHlink"/>
                </a:solidFill>
                <a:effectLst>
                  <a:outerShdw blurRad="38100" dist="38100" dir="2700000" algn="tl">
                    <a:srgbClr val="000000">
                      <a:alpha val="43137"/>
                    </a:srgbClr>
                  </a:outerShdw>
                </a:effectLst>
                <a:latin typeface="Century Gothic" pitchFamily="34" charset="0"/>
              </a:rPr>
              <a:t>:</a:t>
            </a:r>
            <a:r>
              <a:rPr lang="fr-FR" sz="2400" b="1" dirty="0" smtClean="0">
                <a:solidFill>
                  <a:srgbClr val="FFFF00"/>
                </a:solidFill>
                <a:latin typeface="Century Gothic" pitchFamily="34" charset="0"/>
              </a:rPr>
              <a:t> il </a:t>
            </a:r>
            <a:r>
              <a:rPr lang="fr-FR" sz="2400" b="1" dirty="0">
                <a:solidFill>
                  <a:srgbClr val="FFFF00"/>
                </a:solidFill>
                <a:latin typeface="Century Gothic" pitchFamily="34" charset="0"/>
              </a:rPr>
              <a:t>ne faut pas faire pour un risque potentiel, plus que pour un risque avéré de même gravité.</a:t>
            </a:r>
          </a:p>
          <a:p>
            <a:pPr>
              <a:lnSpc>
                <a:spcPct val="90000"/>
              </a:lnSpc>
            </a:pPr>
            <a:r>
              <a:rPr lang="fr-FR" sz="2400" b="1" u="sng" dirty="0">
                <a:solidFill>
                  <a:srgbClr val="FF66FF"/>
                </a:solidFill>
                <a:effectLst>
                  <a:outerShdw blurRad="38100" dist="38100" dir="2700000" algn="tl">
                    <a:srgbClr val="000000">
                      <a:alpha val="43137"/>
                    </a:srgbClr>
                  </a:outerShdw>
                </a:effectLst>
                <a:latin typeface="Century Gothic" pitchFamily="34" charset="0"/>
              </a:rPr>
              <a:t>REVISABILITE :</a:t>
            </a:r>
            <a:r>
              <a:rPr lang="fr-FR" sz="2400" b="1" dirty="0">
                <a:solidFill>
                  <a:srgbClr val="FFFF00"/>
                </a:solidFill>
                <a:latin typeface="Century Gothic" pitchFamily="34" charset="0"/>
              </a:rPr>
              <a:t> les mesures prises sont provisoires et doivent pouvoir être révisées en fonction des progrès de la recherche et du retour d’expérience.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29" name="Espace réservé du numéro de diapositive 5"/>
          <p:cNvSpPr>
            <a:spLocks noGrp="1"/>
          </p:cNvSpPr>
          <p:nvPr>
            <p:ph type="sldNum" sz="quarter" idx="12"/>
          </p:nvPr>
        </p:nvSpPr>
        <p:spPr/>
        <p:txBody>
          <a:bodyPr/>
          <a:lstStyle/>
          <a:p>
            <a:fld id="{8EA54117-1407-4969-AE83-E5E58D5A844D}" type="slidenum">
              <a:rPr lang="fr-FR"/>
              <a:pPr/>
              <a:t>17</a:t>
            </a:fld>
            <a:endParaRPr lang="fr-FR"/>
          </a:p>
        </p:txBody>
      </p:sp>
      <p:sp>
        <p:nvSpPr>
          <p:cNvPr id="88066" name="Rectangle 2"/>
          <p:cNvSpPr>
            <a:spLocks noGrp="1" noChangeArrowheads="1"/>
          </p:cNvSpPr>
          <p:nvPr>
            <p:ph type="title"/>
          </p:nvPr>
        </p:nvSpPr>
        <p:spPr>
          <a:xfrm>
            <a:off x="1187450" y="620713"/>
            <a:ext cx="8280400" cy="1447800"/>
          </a:xfrm>
        </p:spPr>
        <p:txBody>
          <a:bodyPr/>
          <a:lstStyle/>
          <a:p>
            <a:r>
              <a:rPr lang="fr-FR" sz="3000" b="1">
                <a:solidFill>
                  <a:srgbClr val="FF0000"/>
                </a:solidFill>
                <a:effectLst>
                  <a:outerShdw blurRad="38100" dist="38100" dir="2700000" algn="tl">
                    <a:srgbClr val="000000"/>
                  </a:outerShdw>
                </a:effectLst>
              </a:rPr>
              <a:t>SCHEMA GENERAL DE LA CATASTROPHE</a:t>
            </a:r>
          </a:p>
        </p:txBody>
      </p:sp>
      <p:grpSp>
        <p:nvGrpSpPr>
          <p:cNvPr id="88108" name="Group 44"/>
          <p:cNvGrpSpPr>
            <a:grpSpLocks/>
          </p:cNvGrpSpPr>
          <p:nvPr/>
        </p:nvGrpSpPr>
        <p:grpSpPr bwMode="auto">
          <a:xfrm>
            <a:off x="131763" y="2268538"/>
            <a:ext cx="8270875" cy="3789362"/>
            <a:chOff x="218" y="799"/>
            <a:chExt cx="5210" cy="2387"/>
          </a:xfrm>
        </p:grpSpPr>
        <p:sp>
          <p:nvSpPr>
            <p:cNvPr id="88109" name="Text Box 45"/>
            <p:cNvSpPr txBox="1">
              <a:spLocks noChangeArrowheads="1"/>
            </p:cNvSpPr>
            <p:nvPr/>
          </p:nvSpPr>
          <p:spPr bwMode="auto">
            <a:xfrm rot="16200000">
              <a:off x="388" y="1655"/>
              <a:ext cx="1224" cy="237"/>
            </a:xfrm>
            <a:prstGeom prst="rect">
              <a:avLst/>
            </a:prstGeom>
            <a:solidFill>
              <a:schemeClr val="tx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eaLnBrk="1" hangingPunct="1">
                <a:spcBef>
                  <a:spcPct val="50000"/>
                </a:spcBef>
              </a:pPr>
              <a:r>
                <a:rPr lang="fr-FR" dirty="0">
                  <a:solidFill>
                    <a:srgbClr val="0069B0"/>
                  </a:solidFill>
                  <a:latin typeface="Arial" charset="0"/>
                  <a:cs typeface="Arial" charset="0"/>
                </a:rPr>
                <a:t>PRÉPARATION</a:t>
              </a:r>
            </a:p>
          </p:txBody>
        </p:sp>
        <p:grpSp>
          <p:nvGrpSpPr>
            <p:cNvPr id="88110" name="Group 46"/>
            <p:cNvGrpSpPr>
              <a:grpSpLocks/>
            </p:cNvGrpSpPr>
            <p:nvPr/>
          </p:nvGrpSpPr>
          <p:grpSpPr bwMode="auto">
            <a:xfrm>
              <a:off x="218" y="799"/>
              <a:ext cx="5210" cy="2387"/>
              <a:chOff x="218" y="799"/>
              <a:chExt cx="5210" cy="2387"/>
            </a:xfrm>
          </p:grpSpPr>
          <p:sp>
            <p:nvSpPr>
              <p:cNvPr id="88111" name="Line 47"/>
              <p:cNvSpPr>
                <a:spLocks noChangeShapeType="1"/>
              </p:cNvSpPr>
              <p:nvPr/>
            </p:nvSpPr>
            <p:spPr bwMode="auto">
              <a:xfrm>
                <a:off x="2789" y="845"/>
                <a:ext cx="0" cy="2131"/>
              </a:xfrm>
              <a:prstGeom prst="line">
                <a:avLst/>
              </a:prstGeom>
              <a:noFill/>
              <a:ln w="38100">
                <a:solidFill>
                  <a:srgbClr val="FF3300"/>
                </a:solidFill>
                <a:prstDash val="sysDot"/>
                <a:round/>
                <a:headEnd/>
                <a:tailEnd/>
              </a:ln>
              <a:effectLst/>
            </p:spPr>
            <p:txBody>
              <a:bodyPr/>
              <a:lstStyle/>
              <a:p>
                <a:endParaRPr lang="fr-FR"/>
              </a:p>
            </p:txBody>
          </p:sp>
          <p:sp>
            <p:nvSpPr>
              <p:cNvPr id="88112" name="Line 48"/>
              <p:cNvSpPr>
                <a:spLocks noChangeShapeType="1"/>
              </p:cNvSpPr>
              <p:nvPr/>
            </p:nvSpPr>
            <p:spPr bwMode="auto">
              <a:xfrm>
                <a:off x="4876" y="845"/>
                <a:ext cx="0" cy="2131"/>
              </a:xfrm>
              <a:prstGeom prst="line">
                <a:avLst/>
              </a:prstGeom>
              <a:noFill/>
              <a:ln w="38100">
                <a:solidFill>
                  <a:srgbClr val="FF3300"/>
                </a:solidFill>
                <a:prstDash val="sysDot"/>
                <a:round/>
                <a:headEnd/>
                <a:tailEnd/>
              </a:ln>
              <a:effectLst/>
            </p:spPr>
            <p:txBody>
              <a:bodyPr/>
              <a:lstStyle/>
              <a:p>
                <a:endParaRPr lang="fr-FR"/>
              </a:p>
            </p:txBody>
          </p:sp>
          <p:sp>
            <p:nvSpPr>
              <p:cNvPr id="88113" name="Text Box 49"/>
              <p:cNvSpPr txBox="1">
                <a:spLocks noChangeArrowheads="1"/>
              </p:cNvSpPr>
              <p:nvPr/>
            </p:nvSpPr>
            <p:spPr bwMode="auto">
              <a:xfrm rot="16200000">
                <a:off x="4375" y="1596"/>
                <a:ext cx="1444" cy="410"/>
              </a:xfrm>
              <a:prstGeom prst="rect">
                <a:avLst/>
              </a:prstGeom>
              <a:solidFill>
                <a:schemeClr val="tx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eaLnBrk="1" hangingPunct="1">
                  <a:spcBef>
                    <a:spcPct val="50000"/>
                  </a:spcBef>
                </a:pPr>
                <a:r>
                  <a:rPr lang="fr-FR">
                    <a:solidFill>
                      <a:srgbClr val="0069B0"/>
                    </a:solidFill>
                    <a:latin typeface="Arial" charset="0"/>
                    <a:cs typeface="Arial" charset="0"/>
                  </a:rPr>
                  <a:t>RETOUR A LA NORMALE</a:t>
                </a:r>
              </a:p>
            </p:txBody>
          </p:sp>
          <p:grpSp>
            <p:nvGrpSpPr>
              <p:cNvPr id="88114" name="Group 50"/>
              <p:cNvGrpSpPr>
                <a:grpSpLocks/>
              </p:cNvGrpSpPr>
              <p:nvPr/>
            </p:nvGrpSpPr>
            <p:grpSpPr bwMode="auto">
              <a:xfrm>
                <a:off x="218" y="890"/>
                <a:ext cx="5210" cy="2296"/>
                <a:chOff x="218" y="890"/>
                <a:chExt cx="5210" cy="2296"/>
              </a:xfrm>
            </p:grpSpPr>
            <p:grpSp>
              <p:nvGrpSpPr>
                <p:cNvPr id="88115" name="Group 51"/>
                <p:cNvGrpSpPr>
                  <a:grpSpLocks/>
                </p:cNvGrpSpPr>
                <p:nvPr/>
              </p:nvGrpSpPr>
              <p:grpSpPr bwMode="auto">
                <a:xfrm>
                  <a:off x="748" y="890"/>
                  <a:ext cx="4680" cy="2296"/>
                  <a:chOff x="748" y="890"/>
                  <a:chExt cx="4680" cy="2296"/>
                </a:xfrm>
              </p:grpSpPr>
              <p:sp>
                <p:nvSpPr>
                  <p:cNvPr id="88116" name="Text Box 52"/>
                  <p:cNvSpPr txBox="1">
                    <a:spLocks noChangeArrowheads="1"/>
                  </p:cNvSpPr>
                  <p:nvPr/>
                </p:nvSpPr>
                <p:spPr bwMode="auto">
                  <a:xfrm>
                    <a:off x="3556" y="1434"/>
                    <a:ext cx="792" cy="648"/>
                  </a:xfrm>
                  <a:prstGeom prst="rect">
                    <a:avLst/>
                  </a:prstGeom>
                  <a:noFill/>
                  <a:ln w="9525">
                    <a:noFill/>
                    <a:miter lim="800000"/>
                    <a:headEnd/>
                    <a:tailEnd/>
                  </a:ln>
                </p:spPr>
                <p:txBody>
                  <a:bodyPr/>
                  <a:lstStyle/>
                  <a:p>
                    <a:pPr eaLnBrk="1" hangingPunct="1"/>
                    <a:r>
                      <a:rPr lang="fr-FR" sz="1400" b="1">
                        <a:latin typeface="Arial" charset="0"/>
                        <a:cs typeface="Arial" charset="0"/>
                      </a:rPr>
                      <a:t>ACCES </a:t>
                    </a:r>
                  </a:p>
                  <a:p>
                    <a:pPr eaLnBrk="1" hangingPunct="1"/>
                    <a:r>
                      <a:rPr lang="fr-FR" sz="1400" b="1">
                        <a:latin typeface="Arial" charset="0"/>
                        <a:cs typeface="Arial" charset="0"/>
                      </a:rPr>
                      <a:t>AUX </a:t>
                    </a:r>
                  </a:p>
                  <a:p>
                    <a:pPr eaLnBrk="1" hangingPunct="1"/>
                    <a:endParaRPr lang="fr-FR" sz="2000" b="1">
                      <a:latin typeface="Arial" charset="0"/>
                      <a:cs typeface="Arial" charset="0"/>
                    </a:endParaRPr>
                  </a:p>
                  <a:p>
                    <a:pPr eaLnBrk="1" hangingPunct="1"/>
                    <a:r>
                      <a:rPr lang="fr-FR" sz="1400" b="1">
                        <a:latin typeface="Arial" charset="0"/>
                        <a:cs typeface="Arial" charset="0"/>
                      </a:rPr>
                      <a:t>SERVICES  </a:t>
                    </a:r>
                  </a:p>
                  <a:p>
                    <a:pPr eaLnBrk="1" hangingPunct="1"/>
                    <a:endParaRPr lang="fr-FR" sz="1400" b="1">
                      <a:latin typeface="Arial" charset="0"/>
                      <a:cs typeface="Arial" charset="0"/>
                    </a:endParaRPr>
                  </a:p>
                  <a:p>
                    <a:pPr eaLnBrk="1" hangingPunct="1"/>
                    <a:endParaRPr lang="fr-FR" sz="1400" b="1">
                      <a:latin typeface="Arial" charset="0"/>
                      <a:cs typeface="Arial" charset="0"/>
                    </a:endParaRPr>
                  </a:p>
                  <a:p>
                    <a:pPr eaLnBrk="1" hangingPunct="1"/>
                    <a:r>
                      <a:rPr lang="fr-FR" sz="1400" b="1">
                        <a:latin typeface="Arial" charset="0"/>
                        <a:cs typeface="Arial" charset="0"/>
                      </a:rPr>
                      <a:t> </a:t>
                    </a:r>
                    <a:endParaRPr lang="fr-FR">
                      <a:latin typeface="Arial" charset="0"/>
                      <a:cs typeface="Arial" charset="0"/>
                    </a:endParaRPr>
                  </a:p>
                </p:txBody>
              </p:sp>
              <p:sp>
                <p:nvSpPr>
                  <p:cNvPr id="88117" name="Text Box 53"/>
                  <p:cNvSpPr txBox="1">
                    <a:spLocks noChangeArrowheads="1"/>
                  </p:cNvSpPr>
                  <p:nvPr/>
                </p:nvSpPr>
                <p:spPr bwMode="auto">
                  <a:xfrm>
                    <a:off x="1828" y="1218"/>
                    <a:ext cx="720" cy="864"/>
                  </a:xfrm>
                  <a:prstGeom prst="rect">
                    <a:avLst/>
                  </a:prstGeom>
                  <a:noFill/>
                  <a:ln w="9525">
                    <a:noFill/>
                    <a:miter lim="800000"/>
                    <a:headEnd/>
                    <a:tailEnd/>
                  </a:ln>
                </p:spPr>
                <p:txBody>
                  <a:bodyPr/>
                  <a:lstStyle/>
                  <a:p>
                    <a:pPr eaLnBrk="1" hangingPunct="1"/>
                    <a:r>
                      <a:rPr lang="fr-FR" sz="1400" b="1">
                        <a:latin typeface="Arial" charset="0"/>
                        <a:cs typeface="Arial" charset="0"/>
                      </a:rPr>
                      <a:t>APPORT D’AIDE</a:t>
                    </a:r>
                  </a:p>
                  <a:p>
                    <a:pPr eaLnBrk="1" hangingPunct="1"/>
                    <a:endParaRPr lang="fr-FR" sz="1400" b="1">
                      <a:latin typeface="Arial" charset="0"/>
                      <a:cs typeface="Arial" charset="0"/>
                    </a:endParaRPr>
                  </a:p>
                  <a:p>
                    <a:pPr eaLnBrk="1" hangingPunct="1"/>
                    <a:endParaRPr lang="fr-FR" sz="1400" b="1">
                      <a:latin typeface="Arial" charset="0"/>
                      <a:cs typeface="Arial" charset="0"/>
                    </a:endParaRPr>
                  </a:p>
                  <a:p>
                    <a:pPr eaLnBrk="1" hangingPunct="1"/>
                    <a:r>
                      <a:rPr lang="fr-FR" sz="1400" b="1">
                        <a:latin typeface="Arial" charset="0"/>
                        <a:cs typeface="Arial" charset="0"/>
                      </a:rPr>
                      <a:t> </a:t>
                    </a:r>
                  </a:p>
                  <a:p>
                    <a:pPr eaLnBrk="1" hangingPunct="1"/>
                    <a:r>
                      <a:rPr lang="fr-FR" sz="1400" b="1">
                        <a:latin typeface="Arial" charset="0"/>
                        <a:cs typeface="Arial" charset="0"/>
                      </a:rPr>
                      <a:t>A LA VIE</a:t>
                    </a:r>
                    <a:endParaRPr lang="fr-FR">
                      <a:latin typeface="Arial" charset="0"/>
                      <a:cs typeface="Arial" charset="0"/>
                    </a:endParaRPr>
                  </a:p>
                </p:txBody>
              </p:sp>
              <p:sp>
                <p:nvSpPr>
                  <p:cNvPr id="88118" name="Freeform 54"/>
                  <p:cNvSpPr>
                    <a:spLocks/>
                  </p:cNvSpPr>
                  <p:nvPr/>
                </p:nvSpPr>
                <p:spPr bwMode="auto">
                  <a:xfrm>
                    <a:off x="2436" y="1506"/>
                    <a:ext cx="1157" cy="1028"/>
                  </a:xfrm>
                  <a:custGeom>
                    <a:avLst/>
                    <a:gdLst/>
                    <a:ahLst/>
                    <a:cxnLst>
                      <a:cxn ang="0">
                        <a:pos x="2103" y="164"/>
                      </a:cxn>
                      <a:cxn ang="0">
                        <a:pos x="1777" y="62"/>
                      </a:cxn>
                      <a:cxn ang="0">
                        <a:pos x="1256" y="102"/>
                      </a:cxn>
                      <a:cxn ang="0">
                        <a:pos x="898" y="92"/>
                      </a:cxn>
                      <a:cxn ang="0">
                        <a:pos x="704" y="0"/>
                      </a:cxn>
                      <a:cxn ang="0">
                        <a:pos x="541" y="51"/>
                      </a:cxn>
                      <a:cxn ang="0">
                        <a:pos x="337" y="225"/>
                      </a:cxn>
                      <a:cxn ang="0">
                        <a:pos x="234" y="378"/>
                      </a:cxn>
                      <a:cxn ang="0">
                        <a:pos x="122" y="593"/>
                      </a:cxn>
                      <a:cxn ang="0">
                        <a:pos x="61" y="909"/>
                      </a:cxn>
                      <a:cxn ang="0">
                        <a:pos x="30" y="1042"/>
                      </a:cxn>
                      <a:cxn ang="0">
                        <a:pos x="0" y="1267"/>
                      </a:cxn>
                      <a:cxn ang="0">
                        <a:pos x="163" y="1645"/>
                      </a:cxn>
                      <a:cxn ang="0">
                        <a:pos x="408" y="1808"/>
                      </a:cxn>
                      <a:cxn ang="0">
                        <a:pos x="510" y="1869"/>
                      </a:cxn>
                      <a:cxn ang="0">
                        <a:pos x="592" y="2002"/>
                      </a:cxn>
                      <a:cxn ang="0">
                        <a:pos x="633" y="2125"/>
                      </a:cxn>
                      <a:cxn ang="0">
                        <a:pos x="684" y="2288"/>
                      </a:cxn>
                      <a:cxn ang="0">
                        <a:pos x="776" y="2329"/>
                      </a:cxn>
                      <a:cxn ang="0">
                        <a:pos x="1429" y="2339"/>
                      </a:cxn>
                      <a:cxn ang="0">
                        <a:pos x="1501" y="2359"/>
                      </a:cxn>
                      <a:cxn ang="0">
                        <a:pos x="1572" y="2410"/>
                      </a:cxn>
                      <a:cxn ang="0">
                        <a:pos x="1746" y="2472"/>
                      </a:cxn>
                      <a:cxn ang="0">
                        <a:pos x="1777" y="2492"/>
                      </a:cxn>
                      <a:cxn ang="0">
                        <a:pos x="1817" y="2502"/>
                      </a:cxn>
                      <a:cxn ang="0">
                        <a:pos x="1838" y="2523"/>
                      </a:cxn>
                      <a:cxn ang="0">
                        <a:pos x="1950" y="2553"/>
                      </a:cxn>
                      <a:cxn ang="0">
                        <a:pos x="2042" y="2584"/>
                      </a:cxn>
                      <a:cxn ang="0">
                        <a:pos x="2328" y="2564"/>
                      </a:cxn>
                      <a:cxn ang="0">
                        <a:pos x="2420" y="2533"/>
                      </a:cxn>
                      <a:cxn ang="0">
                        <a:pos x="2563" y="2349"/>
                      </a:cxn>
                      <a:cxn ang="0">
                        <a:pos x="2614" y="2196"/>
                      </a:cxn>
                      <a:cxn ang="0">
                        <a:pos x="2696" y="2002"/>
                      </a:cxn>
                      <a:cxn ang="0">
                        <a:pos x="2655" y="1532"/>
                      </a:cxn>
                      <a:cxn ang="0">
                        <a:pos x="2532" y="1328"/>
                      </a:cxn>
                      <a:cxn ang="0">
                        <a:pos x="2502" y="1287"/>
                      </a:cxn>
                      <a:cxn ang="0">
                        <a:pos x="2491" y="1236"/>
                      </a:cxn>
                      <a:cxn ang="0">
                        <a:pos x="2461" y="1216"/>
                      </a:cxn>
                      <a:cxn ang="0">
                        <a:pos x="2451" y="1165"/>
                      </a:cxn>
                      <a:cxn ang="0">
                        <a:pos x="2400" y="1001"/>
                      </a:cxn>
                      <a:cxn ang="0">
                        <a:pos x="2410" y="746"/>
                      </a:cxn>
                      <a:cxn ang="0">
                        <a:pos x="2491" y="562"/>
                      </a:cxn>
                      <a:cxn ang="0">
                        <a:pos x="2583" y="429"/>
                      </a:cxn>
                      <a:cxn ang="0">
                        <a:pos x="2614" y="337"/>
                      </a:cxn>
                      <a:cxn ang="0">
                        <a:pos x="2553" y="235"/>
                      </a:cxn>
                      <a:cxn ang="0">
                        <a:pos x="2379" y="205"/>
                      </a:cxn>
                      <a:cxn ang="0">
                        <a:pos x="2277" y="225"/>
                      </a:cxn>
                      <a:cxn ang="0">
                        <a:pos x="2195" y="245"/>
                      </a:cxn>
                      <a:cxn ang="0">
                        <a:pos x="2103" y="164"/>
                      </a:cxn>
                    </a:cxnLst>
                    <a:rect l="0" t="0" r="r" b="b"/>
                    <a:pathLst>
                      <a:path w="2710" h="2584">
                        <a:moveTo>
                          <a:pt x="2103" y="164"/>
                        </a:moveTo>
                        <a:cubicBezTo>
                          <a:pt x="2037" y="62"/>
                          <a:pt x="1886" y="72"/>
                          <a:pt x="1777" y="62"/>
                        </a:cubicBezTo>
                        <a:cubicBezTo>
                          <a:pt x="1595" y="67"/>
                          <a:pt x="1429" y="60"/>
                          <a:pt x="1256" y="102"/>
                        </a:cubicBezTo>
                        <a:cubicBezTo>
                          <a:pt x="1137" y="99"/>
                          <a:pt x="1017" y="101"/>
                          <a:pt x="898" y="92"/>
                        </a:cubicBezTo>
                        <a:cubicBezTo>
                          <a:pt x="837" y="87"/>
                          <a:pt x="769" y="16"/>
                          <a:pt x="704" y="0"/>
                        </a:cubicBezTo>
                        <a:cubicBezTo>
                          <a:pt x="582" y="13"/>
                          <a:pt x="634" y="15"/>
                          <a:pt x="541" y="51"/>
                        </a:cubicBezTo>
                        <a:cubicBezTo>
                          <a:pt x="477" y="103"/>
                          <a:pt x="375" y="150"/>
                          <a:pt x="337" y="225"/>
                        </a:cubicBezTo>
                        <a:cubicBezTo>
                          <a:pt x="309" y="280"/>
                          <a:pt x="261" y="323"/>
                          <a:pt x="234" y="378"/>
                        </a:cubicBezTo>
                        <a:cubicBezTo>
                          <a:pt x="198" y="451"/>
                          <a:pt x="153" y="517"/>
                          <a:pt x="122" y="593"/>
                        </a:cubicBezTo>
                        <a:cubicBezTo>
                          <a:pt x="101" y="699"/>
                          <a:pt x="80" y="803"/>
                          <a:pt x="61" y="909"/>
                        </a:cubicBezTo>
                        <a:cubicBezTo>
                          <a:pt x="53" y="954"/>
                          <a:pt x="36" y="997"/>
                          <a:pt x="30" y="1042"/>
                        </a:cubicBezTo>
                        <a:cubicBezTo>
                          <a:pt x="7" y="1226"/>
                          <a:pt x="19" y="1151"/>
                          <a:pt x="0" y="1267"/>
                        </a:cubicBezTo>
                        <a:cubicBezTo>
                          <a:pt x="14" y="1397"/>
                          <a:pt x="5" y="1603"/>
                          <a:pt x="163" y="1645"/>
                        </a:cubicBezTo>
                        <a:cubicBezTo>
                          <a:pt x="227" y="1709"/>
                          <a:pt x="320" y="1786"/>
                          <a:pt x="408" y="1808"/>
                        </a:cubicBezTo>
                        <a:cubicBezTo>
                          <a:pt x="482" y="1857"/>
                          <a:pt x="447" y="1838"/>
                          <a:pt x="510" y="1869"/>
                        </a:cubicBezTo>
                        <a:cubicBezTo>
                          <a:pt x="576" y="1935"/>
                          <a:pt x="552" y="1923"/>
                          <a:pt x="592" y="2002"/>
                        </a:cubicBezTo>
                        <a:cubicBezTo>
                          <a:pt x="601" y="2050"/>
                          <a:pt x="606" y="2085"/>
                          <a:pt x="633" y="2125"/>
                        </a:cubicBezTo>
                        <a:cubicBezTo>
                          <a:pt x="647" y="2180"/>
                          <a:pt x="643" y="2248"/>
                          <a:pt x="684" y="2288"/>
                        </a:cubicBezTo>
                        <a:cubicBezTo>
                          <a:pt x="690" y="2294"/>
                          <a:pt x="773" y="2329"/>
                          <a:pt x="776" y="2329"/>
                        </a:cubicBezTo>
                        <a:cubicBezTo>
                          <a:pt x="993" y="2339"/>
                          <a:pt x="1211" y="2336"/>
                          <a:pt x="1429" y="2339"/>
                        </a:cubicBezTo>
                        <a:cubicBezTo>
                          <a:pt x="1437" y="2341"/>
                          <a:pt x="1490" y="2353"/>
                          <a:pt x="1501" y="2359"/>
                        </a:cubicBezTo>
                        <a:cubicBezTo>
                          <a:pt x="1513" y="2366"/>
                          <a:pt x="1555" y="2402"/>
                          <a:pt x="1572" y="2410"/>
                        </a:cubicBezTo>
                        <a:cubicBezTo>
                          <a:pt x="1628" y="2434"/>
                          <a:pt x="1686" y="2457"/>
                          <a:pt x="1746" y="2472"/>
                        </a:cubicBezTo>
                        <a:cubicBezTo>
                          <a:pt x="1756" y="2479"/>
                          <a:pt x="1766" y="2487"/>
                          <a:pt x="1777" y="2492"/>
                        </a:cubicBezTo>
                        <a:cubicBezTo>
                          <a:pt x="1790" y="2497"/>
                          <a:pt x="1805" y="2496"/>
                          <a:pt x="1817" y="2502"/>
                        </a:cubicBezTo>
                        <a:cubicBezTo>
                          <a:pt x="1826" y="2506"/>
                          <a:pt x="1829" y="2519"/>
                          <a:pt x="1838" y="2523"/>
                        </a:cubicBezTo>
                        <a:cubicBezTo>
                          <a:pt x="1891" y="2549"/>
                          <a:pt x="1898" y="2538"/>
                          <a:pt x="1950" y="2553"/>
                        </a:cubicBezTo>
                        <a:cubicBezTo>
                          <a:pt x="1981" y="2562"/>
                          <a:pt x="2042" y="2584"/>
                          <a:pt x="2042" y="2584"/>
                        </a:cubicBezTo>
                        <a:cubicBezTo>
                          <a:pt x="2137" y="2577"/>
                          <a:pt x="2233" y="2577"/>
                          <a:pt x="2328" y="2564"/>
                        </a:cubicBezTo>
                        <a:cubicBezTo>
                          <a:pt x="2360" y="2560"/>
                          <a:pt x="2420" y="2533"/>
                          <a:pt x="2420" y="2533"/>
                        </a:cubicBezTo>
                        <a:cubicBezTo>
                          <a:pt x="2462" y="2468"/>
                          <a:pt x="2516" y="2411"/>
                          <a:pt x="2563" y="2349"/>
                        </a:cubicBezTo>
                        <a:cubicBezTo>
                          <a:pt x="2603" y="2296"/>
                          <a:pt x="2597" y="2255"/>
                          <a:pt x="2614" y="2196"/>
                        </a:cubicBezTo>
                        <a:cubicBezTo>
                          <a:pt x="2634" y="2128"/>
                          <a:pt x="2679" y="2073"/>
                          <a:pt x="2696" y="2002"/>
                        </a:cubicBezTo>
                        <a:cubicBezTo>
                          <a:pt x="2685" y="1577"/>
                          <a:pt x="2710" y="1732"/>
                          <a:pt x="2655" y="1532"/>
                        </a:cubicBezTo>
                        <a:cubicBezTo>
                          <a:pt x="2635" y="1458"/>
                          <a:pt x="2573" y="1390"/>
                          <a:pt x="2532" y="1328"/>
                        </a:cubicBezTo>
                        <a:cubicBezTo>
                          <a:pt x="2523" y="1314"/>
                          <a:pt x="2502" y="1287"/>
                          <a:pt x="2502" y="1287"/>
                        </a:cubicBezTo>
                        <a:cubicBezTo>
                          <a:pt x="2498" y="1270"/>
                          <a:pt x="2500" y="1251"/>
                          <a:pt x="2491" y="1236"/>
                        </a:cubicBezTo>
                        <a:cubicBezTo>
                          <a:pt x="2485" y="1226"/>
                          <a:pt x="2467" y="1226"/>
                          <a:pt x="2461" y="1216"/>
                        </a:cubicBezTo>
                        <a:cubicBezTo>
                          <a:pt x="2452" y="1201"/>
                          <a:pt x="2455" y="1182"/>
                          <a:pt x="2451" y="1165"/>
                        </a:cubicBezTo>
                        <a:cubicBezTo>
                          <a:pt x="2437" y="1106"/>
                          <a:pt x="2418" y="1057"/>
                          <a:pt x="2400" y="1001"/>
                        </a:cubicBezTo>
                        <a:cubicBezTo>
                          <a:pt x="2403" y="916"/>
                          <a:pt x="2404" y="831"/>
                          <a:pt x="2410" y="746"/>
                        </a:cubicBezTo>
                        <a:cubicBezTo>
                          <a:pt x="2412" y="713"/>
                          <a:pt x="2472" y="596"/>
                          <a:pt x="2491" y="562"/>
                        </a:cubicBezTo>
                        <a:cubicBezTo>
                          <a:pt x="2519" y="513"/>
                          <a:pt x="2560" y="483"/>
                          <a:pt x="2583" y="429"/>
                        </a:cubicBezTo>
                        <a:cubicBezTo>
                          <a:pt x="2596" y="399"/>
                          <a:pt x="2614" y="337"/>
                          <a:pt x="2614" y="337"/>
                        </a:cubicBezTo>
                        <a:cubicBezTo>
                          <a:pt x="2604" y="307"/>
                          <a:pt x="2591" y="250"/>
                          <a:pt x="2553" y="235"/>
                        </a:cubicBezTo>
                        <a:cubicBezTo>
                          <a:pt x="2500" y="215"/>
                          <a:pt x="2434" y="219"/>
                          <a:pt x="2379" y="205"/>
                        </a:cubicBezTo>
                        <a:cubicBezTo>
                          <a:pt x="2249" y="237"/>
                          <a:pt x="2453" y="188"/>
                          <a:pt x="2277" y="225"/>
                        </a:cubicBezTo>
                        <a:cubicBezTo>
                          <a:pt x="2249" y="231"/>
                          <a:pt x="2195" y="245"/>
                          <a:pt x="2195" y="245"/>
                        </a:cubicBezTo>
                        <a:cubicBezTo>
                          <a:pt x="2148" y="229"/>
                          <a:pt x="2120" y="211"/>
                          <a:pt x="2103" y="164"/>
                        </a:cubicBezTo>
                        <a:close/>
                      </a:path>
                    </a:pathLst>
                  </a:custGeom>
                  <a:ln>
                    <a:headEnd/>
                    <a:tailEnd/>
                  </a:ln>
                </p:spPr>
                <p:style>
                  <a:lnRef idx="0">
                    <a:schemeClr val="accent2"/>
                  </a:lnRef>
                  <a:fillRef idx="3">
                    <a:schemeClr val="accent2"/>
                  </a:fillRef>
                  <a:effectRef idx="3">
                    <a:schemeClr val="accent2"/>
                  </a:effectRef>
                  <a:fontRef idx="minor">
                    <a:schemeClr val="lt1"/>
                  </a:fontRef>
                </p:style>
                <p:txBody>
                  <a:bodyPr/>
                  <a:lstStyle/>
                  <a:p>
                    <a:endParaRPr lang="fr-FR"/>
                  </a:p>
                </p:txBody>
              </p:sp>
              <p:sp>
                <p:nvSpPr>
                  <p:cNvPr id="88119" name="Text Box 55"/>
                  <p:cNvSpPr txBox="1">
                    <a:spLocks noChangeArrowheads="1"/>
                  </p:cNvSpPr>
                  <p:nvPr/>
                </p:nvSpPr>
                <p:spPr bwMode="auto">
                  <a:xfrm>
                    <a:off x="2548" y="1650"/>
                    <a:ext cx="864" cy="288"/>
                  </a:xfrm>
                  <a:prstGeom prst="rect">
                    <a:avLst/>
                  </a:prstGeom>
                  <a:solidFill>
                    <a:srgbClr val="FFFFFF"/>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eaLnBrk="1" hangingPunct="1"/>
                    <a:r>
                      <a:rPr lang="fr-FR" sz="1200" b="1" dirty="0">
                        <a:solidFill>
                          <a:srgbClr val="0069B0"/>
                        </a:solidFill>
                        <a:latin typeface="Arial" charset="0"/>
                        <a:cs typeface="Arial" charset="0"/>
                      </a:rPr>
                      <a:t>ZONE DE CATASTROPHE</a:t>
                    </a:r>
                    <a:endParaRPr lang="fr-FR" dirty="0">
                      <a:solidFill>
                        <a:srgbClr val="0069B0"/>
                      </a:solidFill>
                      <a:latin typeface="Arial" charset="0"/>
                      <a:cs typeface="Arial" charset="0"/>
                    </a:endParaRPr>
                  </a:p>
                </p:txBody>
              </p:sp>
              <p:sp>
                <p:nvSpPr>
                  <p:cNvPr id="88120" name="AutoShape 56"/>
                  <p:cNvSpPr>
                    <a:spLocks noChangeArrowheads="1"/>
                  </p:cNvSpPr>
                  <p:nvPr/>
                </p:nvSpPr>
                <p:spPr bwMode="auto">
                  <a:xfrm rot="1582520">
                    <a:off x="1567" y="1527"/>
                    <a:ext cx="925" cy="160"/>
                  </a:xfrm>
                  <a:prstGeom prst="rightArrow">
                    <a:avLst>
                      <a:gd name="adj1" fmla="val 50000"/>
                      <a:gd name="adj2" fmla="val 144531"/>
                    </a:avLst>
                  </a:prstGeom>
                  <a:solidFill>
                    <a:srgbClr val="FF660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fr-FR"/>
                  </a:p>
                </p:txBody>
              </p:sp>
              <p:sp>
                <p:nvSpPr>
                  <p:cNvPr id="88121" name="AutoShape 57"/>
                  <p:cNvSpPr>
                    <a:spLocks noChangeArrowheads="1"/>
                  </p:cNvSpPr>
                  <p:nvPr/>
                </p:nvSpPr>
                <p:spPr bwMode="auto">
                  <a:xfrm rot="-1704424">
                    <a:off x="3458" y="1623"/>
                    <a:ext cx="936" cy="173"/>
                  </a:xfrm>
                  <a:prstGeom prst="rightArrow">
                    <a:avLst>
                      <a:gd name="adj1" fmla="val 50000"/>
                      <a:gd name="adj2" fmla="val 135260"/>
                    </a:avLst>
                  </a:prstGeom>
                  <a:solidFill>
                    <a:srgbClr val="0000FF"/>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fr-FR"/>
                  </a:p>
                </p:txBody>
              </p:sp>
              <p:sp>
                <p:nvSpPr>
                  <p:cNvPr id="88122" name="Text Box 58"/>
                  <p:cNvSpPr txBox="1">
                    <a:spLocks noChangeArrowheads="1"/>
                  </p:cNvSpPr>
                  <p:nvPr/>
                </p:nvSpPr>
                <p:spPr bwMode="auto">
                  <a:xfrm>
                    <a:off x="1892" y="2442"/>
                    <a:ext cx="648" cy="21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eaLnBrk="1" hangingPunct="1"/>
                    <a:r>
                      <a:rPr lang="fr-FR" sz="1200" dirty="0" smtClean="0">
                        <a:latin typeface="Arial Black" pitchFamily="34" charset="0"/>
                        <a:cs typeface="Arial" charset="0"/>
                      </a:rPr>
                      <a:t>PASSIVE</a:t>
                    </a:r>
                    <a:endParaRPr lang="fr-FR" dirty="0">
                      <a:latin typeface="Arial" charset="0"/>
                      <a:cs typeface="Arial" charset="0"/>
                    </a:endParaRPr>
                  </a:p>
                </p:txBody>
              </p:sp>
              <p:sp>
                <p:nvSpPr>
                  <p:cNvPr id="88123" name="Text Box 59"/>
                  <p:cNvSpPr txBox="1">
                    <a:spLocks noChangeArrowheads="1"/>
                  </p:cNvSpPr>
                  <p:nvPr/>
                </p:nvSpPr>
                <p:spPr bwMode="auto">
                  <a:xfrm>
                    <a:off x="3756" y="2442"/>
                    <a:ext cx="648" cy="21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eaLnBrk="1" hangingPunct="1"/>
                    <a:r>
                      <a:rPr lang="fr-FR" sz="1200" dirty="0" smtClean="0">
                        <a:latin typeface="Arial Black" pitchFamily="34" charset="0"/>
                        <a:cs typeface="Arial" charset="0"/>
                      </a:rPr>
                      <a:t>ACTIVE</a:t>
                    </a:r>
                    <a:endParaRPr lang="fr-FR" dirty="0">
                      <a:latin typeface="Arial" charset="0"/>
                      <a:cs typeface="Arial" charset="0"/>
                    </a:endParaRPr>
                  </a:p>
                </p:txBody>
              </p:sp>
              <p:sp>
                <p:nvSpPr>
                  <p:cNvPr id="88124" name="Text Box 60"/>
                  <p:cNvSpPr txBox="1">
                    <a:spLocks noChangeArrowheads="1"/>
                  </p:cNvSpPr>
                  <p:nvPr/>
                </p:nvSpPr>
                <p:spPr bwMode="auto">
                  <a:xfrm>
                    <a:off x="1612" y="890"/>
                    <a:ext cx="1152" cy="184"/>
                  </a:xfrm>
                  <a:prstGeom prst="rect">
                    <a:avLst/>
                  </a:prstGeom>
                  <a:solidFill>
                    <a:srgbClr val="FFFFFF"/>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fr-FR" sz="1200" b="1" dirty="0">
                        <a:solidFill>
                          <a:schemeClr val="bg1"/>
                        </a:solidFill>
                        <a:latin typeface="Arial" charset="0"/>
                        <a:cs typeface="Arial" charset="0"/>
                      </a:rPr>
                      <a:t>PHASE  D’URGENCE</a:t>
                    </a:r>
                    <a:endParaRPr lang="fr-FR" dirty="0">
                      <a:solidFill>
                        <a:schemeClr val="bg1"/>
                      </a:solidFill>
                      <a:latin typeface="Arial" charset="0"/>
                      <a:cs typeface="Arial" charset="0"/>
                    </a:endParaRPr>
                  </a:p>
                </p:txBody>
              </p:sp>
              <p:sp>
                <p:nvSpPr>
                  <p:cNvPr id="88125" name="Text Box 61"/>
                  <p:cNvSpPr txBox="1">
                    <a:spLocks noChangeArrowheads="1"/>
                  </p:cNvSpPr>
                  <p:nvPr/>
                </p:nvSpPr>
                <p:spPr bwMode="auto">
                  <a:xfrm>
                    <a:off x="3292" y="898"/>
                    <a:ext cx="1224" cy="216"/>
                  </a:xfrm>
                  <a:prstGeom prst="rect">
                    <a:avLst/>
                  </a:prstGeom>
                  <a:solidFill>
                    <a:srgbClr val="FFFFFF"/>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fr-FR" sz="1200" b="1" dirty="0">
                        <a:solidFill>
                          <a:schemeClr val="bg1"/>
                        </a:solidFill>
                        <a:latin typeface="Arial" charset="0"/>
                        <a:cs typeface="Arial" charset="0"/>
                      </a:rPr>
                      <a:t>PHASE  DE REPRISE</a:t>
                    </a:r>
                    <a:endParaRPr lang="fr-FR" sz="1200" dirty="0">
                      <a:solidFill>
                        <a:schemeClr val="bg1"/>
                      </a:solidFill>
                      <a:latin typeface="Arial" charset="0"/>
                      <a:cs typeface="Arial" charset="0"/>
                    </a:endParaRPr>
                  </a:p>
                </p:txBody>
              </p:sp>
              <p:sp>
                <p:nvSpPr>
                  <p:cNvPr id="88126" name="Text Box 62"/>
                  <p:cNvSpPr txBox="1">
                    <a:spLocks noChangeArrowheads="1"/>
                  </p:cNvSpPr>
                  <p:nvPr/>
                </p:nvSpPr>
                <p:spPr bwMode="auto">
                  <a:xfrm>
                    <a:off x="2666" y="2056"/>
                    <a:ext cx="855" cy="302"/>
                  </a:xfrm>
                  <a:prstGeom prst="rect">
                    <a:avLst/>
                  </a:prstGeom>
                  <a:noFill/>
                  <a:ln w="9525">
                    <a:noFill/>
                    <a:miter lim="800000"/>
                    <a:headEnd/>
                    <a:tailEnd/>
                  </a:ln>
                </p:spPr>
                <p:txBody>
                  <a:bodyPr/>
                  <a:lstStyle/>
                  <a:p>
                    <a:pPr algn="ctr" eaLnBrk="1" hangingPunct="1"/>
                    <a:r>
                      <a:rPr lang="fr-FR" sz="1200" dirty="0" smtClean="0">
                        <a:solidFill>
                          <a:srgbClr val="FF5050"/>
                        </a:solidFill>
                        <a:latin typeface="Arial Black" pitchFamily="34" charset="0"/>
                        <a:cs typeface="Arial" charset="0"/>
                      </a:rPr>
                      <a:t>POPULATION SINISTRÉE</a:t>
                    </a:r>
                    <a:endParaRPr lang="fr-FR" dirty="0">
                      <a:solidFill>
                        <a:srgbClr val="FF5050"/>
                      </a:solidFill>
                      <a:latin typeface="Arial" charset="0"/>
                      <a:cs typeface="Arial" charset="0"/>
                    </a:endParaRPr>
                  </a:p>
                </p:txBody>
              </p:sp>
              <p:sp>
                <p:nvSpPr>
                  <p:cNvPr id="88127" name="AutoShape 63"/>
                  <p:cNvSpPr>
                    <a:spLocks noChangeArrowheads="1"/>
                  </p:cNvSpPr>
                  <p:nvPr/>
                </p:nvSpPr>
                <p:spPr bwMode="auto">
                  <a:xfrm rot="16200000">
                    <a:off x="820" y="2370"/>
                    <a:ext cx="720" cy="864"/>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99"/>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endParaRPr lang="fr-FR"/>
                  </a:p>
                </p:txBody>
              </p:sp>
              <p:sp>
                <p:nvSpPr>
                  <p:cNvPr id="88128" name="AutoShape 64"/>
                  <p:cNvSpPr>
                    <a:spLocks noChangeArrowheads="1"/>
                  </p:cNvSpPr>
                  <p:nvPr/>
                </p:nvSpPr>
                <p:spPr bwMode="auto">
                  <a:xfrm rot="10800000">
                    <a:off x="3680" y="2730"/>
                    <a:ext cx="1748" cy="432"/>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99"/>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endParaRPr lang="fr-FR"/>
                  </a:p>
                </p:txBody>
              </p:sp>
              <p:sp>
                <p:nvSpPr>
                  <p:cNvPr id="88129" name="Text Box 65"/>
                  <p:cNvSpPr txBox="1">
                    <a:spLocks noChangeArrowheads="1"/>
                  </p:cNvSpPr>
                  <p:nvPr/>
                </p:nvSpPr>
                <p:spPr bwMode="auto">
                  <a:xfrm>
                    <a:off x="1864" y="2960"/>
                    <a:ext cx="1656" cy="226"/>
                  </a:xfrm>
                  <a:prstGeom prst="rect">
                    <a:avLst/>
                  </a:prstGeom>
                  <a:solidFill>
                    <a:srgbClr val="FFFF99"/>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eaLnBrk="1" hangingPunct="1"/>
                    <a:r>
                      <a:rPr lang="fr-FR" sz="1600" b="1" dirty="0">
                        <a:solidFill>
                          <a:schemeClr val="bg1"/>
                        </a:solidFill>
                        <a:latin typeface="Arial" charset="0"/>
                        <a:cs typeface="Arial" charset="0"/>
                      </a:rPr>
                      <a:t>RETOUR D’EXPERIENCE</a:t>
                    </a:r>
                    <a:endParaRPr lang="fr-FR" dirty="0">
                      <a:solidFill>
                        <a:schemeClr val="bg1"/>
                      </a:solidFill>
                      <a:latin typeface="Arial" charset="0"/>
                      <a:cs typeface="Arial" charset="0"/>
                    </a:endParaRPr>
                  </a:p>
                </p:txBody>
              </p:sp>
            </p:grpSp>
            <p:sp>
              <p:nvSpPr>
                <p:cNvPr id="88130" name="Text Box 66"/>
                <p:cNvSpPr txBox="1">
                  <a:spLocks noChangeArrowheads="1"/>
                </p:cNvSpPr>
                <p:nvPr/>
              </p:nvSpPr>
              <p:spPr bwMode="auto">
                <a:xfrm rot="16200000">
                  <a:off x="-233" y="1613"/>
                  <a:ext cx="1134" cy="231"/>
                </a:xfrm>
                <a:prstGeom prst="rect">
                  <a:avLst/>
                </a:prstGeom>
                <a:solidFill>
                  <a:schemeClr val="tx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eaLnBrk="1" hangingPunct="1">
                    <a:spcBef>
                      <a:spcPct val="50000"/>
                    </a:spcBef>
                  </a:pPr>
                  <a:r>
                    <a:rPr lang="fr-FR">
                      <a:solidFill>
                        <a:srgbClr val="0069B0"/>
                      </a:solidFill>
                      <a:latin typeface="Arial" charset="0"/>
                      <a:cs typeface="Arial" charset="0"/>
                    </a:rPr>
                    <a:t>LA NORMALE</a:t>
                  </a:r>
                </a:p>
              </p:txBody>
            </p:sp>
          </p:grpSp>
          <p:sp>
            <p:nvSpPr>
              <p:cNvPr id="88131" name="Text Box 67"/>
              <p:cNvSpPr txBox="1">
                <a:spLocks noChangeArrowheads="1"/>
              </p:cNvSpPr>
              <p:nvPr/>
            </p:nvSpPr>
            <p:spPr bwMode="auto">
              <a:xfrm rot="16200000">
                <a:off x="955" y="2134"/>
                <a:ext cx="1088" cy="231"/>
              </a:xfrm>
              <a:prstGeom prst="rect">
                <a:avLst/>
              </a:prstGeom>
              <a:noFill/>
              <a:ln w="9525">
                <a:noFill/>
                <a:miter lim="800000"/>
                <a:headEnd/>
                <a:tailEnd/>
              </a:ln>
              <a:effectLst/>
            </p:spPr>
            <p:txBody>
              <a:bodyPr>
                <a:spAutoFit/>
              </a:bodyPr>
              <a:lstStyle/>
              <a:p>
                <a:pPr eaLnBrk="1" hangingPunct="1">
                  <a:spcBef>
                    <a:spcPct val="50000"/>
                  </a:spcBef>
                </a:pPr>
                <a:r>
                  <a:rPr lang="fr-FR">
                    <a:solidFill>
                      <a:srgbClr val="FF3300"/>
                    </a:solidFill>
                    <a:latin typeface="Arial" charset="0"/>
                    <a:cs typeface="Arial" charset="0"/>
                  </a:rPr>
                  <a:t>EVENEMENT</a:t>
                </a:r>
              </a:p>
            </p:txBody>
          </p:sp>
          <p:sp>
            <p:nvSpPr>
              <p:cNvPr id="88132" name="Line 68"/>
              <p:cNvSpPr>
                <a:spLocks noChangeShapeType="1"/>
              </p:cNvSpPr>
              <p:nvPr/>
            </p:nvSpPr>
            <p:spPr bwMode="auto">
              <a:xfrm>
                <a:off x="1565" y="799"/>
                <a:ext cx="0" cy="2132"/>
              </a:xfrm>
              <a:prstGeom prst="line">
                <a:avLst/>
              </a:prstGeom>
              <a:noFill/>
              <a:ln w="38100">
                <a:solidFill>
                  <a:srgbClr val="FF3300"/>
                </a:solidFill>
                <a:round/>
                <a:headEnd/>
                <a:tailEnd/>
              </a:ln>
              <a:effectLst/>
            </p:spPr>
            <p:txBody>
              <a:bodyPr/>
              <a:lstStyle/>
              <a:p>
                <a:endParaRPr lang="fr-FR"/>
              </a:p>
            </p:txBody>
          </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44" name="Espace réservé du numéro de diapositive 5"/>
          <p:cNvSpPr>
            <a:spLocks noGrp="1"/>
          </p:cNvSpPr>
          <p:nvPr>
            <p:ph type="sldNum" sz="quarter" idx="12"/>
          </p:nvPr>
        </p:nvSpPr>
        <p:spPr/>
        <p:txBody>
          <a:bodyPr/>
          <a:lstStyle/>
          <a:p>
            <a:fld id="{AFCE349D-5C1A-4005-92B6-26631B981523}" type="slidenum">
              <a:rPr lang="fr-FR"/>
              <a:pPr/>
              <a:t>18</a:t>
            </a:fld>
            <a:endParaRPr lang="fr-FR"/>
          </a:p>
        </p:txBody>
      </p:sp>
      <p:sp>
        <p:nvSpPr>
          <p:cNvPr id="89090" name="Rectangle 2"/>
          <p:cNvSpPr>
            <a:spLocks noGrp="1" noChangeArrowheads="1"/>
          </p:cNvSpPr>
          <p:nvPr>
            <p:ph type="title"/>
          </p:nvPr>
        </p:nvSpPr>
        <p:spPr>
          <a:xfrm>
            <a:off x="0" y="0"/>
            <a:ext cx="9172575" cy="6858000"/>
          </a:xfrm>
          <a:solidFill>
            <a:schemeClr val="accent2">
              <a:lumMod val="20000"/>
              <a:lumOff val="80000"/>
            </a:schemeClr>
          </a:solidFill>
        </p:spPr>
        <p:txBody>
          <a:bodyPr/>
          <a:lstStyle/>
          <a:p>
            <a:endParaRPr lang="fr-FR" dirty="0"/>
          </a:p>
        </p:txBody>
      </p:sp>
      <p:sp>
        <p:nvSpPr>
          <p:cNvPr id="89111" name="Line 23"/>
          <p:cNvSpPr>
            <a:spLocks noChangeShapeType="1"/>
          </p:cNvSpPr>
          <p:nvPr/>
        </p:nvSpPr>
        <p:spPr bwMode="auto">
          <a:xfrm>
            <a:off x="4176713" y="5049838"/>
            <a:ext cx="431800" cy="0"/>
          </a:xfrm>
          <a:prstGeom prst="line">
            <a:avLst/>
          </a:prstGeom>
          <a:noFill/>
          <a:ln w="25400">
            <a:solidFill>
              <a:schemeClr val="bg1"/>
            </a:solidFill>
            <a:round/>
            <a:headEnd/>
            <a:tailEnd/>
          </a:ln>
          <a:effectLst/>
        </p:spPr>
        <p:txBody>
          <a:bodyPr/>
          <a:lstStyle/>
          <a:p>
            <a:endParaRPr lang="fr-FR"/>
          </a:p>
        </p:txBody>
      </p:sp>
      <p:grpSp>
        <p:nvGrpSpPr>
          <p:cNvPr id="89139" name="Group 51"/>
          <p:cNvGrpSpPr>
            <a:grpSpLocks/>
          </p:cNvGrpSpPr>
          <p:nvPr/>
        </p:nvGrpSpPr>
        <p:grpSpPr bwMode="auto">
          <a:xfrm>
            <a:off x="0" y="144463"/>
            <a:ext cx="9136063" cy="6632575"/>
            <a:chOff x="0" y="91"/>
            <a:chExt cx="5755" cy="4178"/>
          </a:xfrm>
        </p:grpSpPr>
        <p:sp>
          <p:nvSpPr>
            <p:cNvPr id="89092" name="AutoShape 4"/>
            <p:cNvSpPr>
              <a:spLocks noChangeArrowheads="1"/>
            </p:cNvSpPr>
            <p:nvPr/>
          </p:nvSpPr>
          <p:spPr bwMode="auto">
            <a:xfrm>
              <a:off x="930" y="91"/>
              <a:ext cx="2222" cy="527"/>
            </a:xfrm>
            <a:prstGeom prst="flowChartProcess">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b="1" dirty="0">
                  <a:solidFill>
                    <a:srgbClr val="800080"/>
                  </a:solidFill>
                  <a:latin typeface="Century Gothic" pitchFamily="34" charset="0"/>
                </a:rPr>
                <a:t>IDENTIFICATION ET</a:t>
              </a:r>
            </a:p>
            <a:p>
              <a:pPr algn="ctr"/>
              <a:r>
                <a:rPr lang="fr-FR" b="1" dirty="0">
                  <a:solidFill>
                    <a:srgbClr val="800080"/>
                  </a:solidFill>
                  <a:latin typeface="Century Gothic" pitchFamily="34" charset="0"/>
                </a:rPr>
                <a:t> QUANTIFICATION DES RISQUES</a:t>
              </a:r>
            </a:p>
          </p:txBody>
        </p:sp>
        <p:sp>
          <p:nvSpPr>
            <p:cNvPr id="89095" name="AutoShape 7"/>
            <p:cNvSpPr>
              <a:spLocks noChangeArrowheads="1"/>
            </p:cNvSpPr>
            <p:nvPr/>
          </p:nvSpPr>
          <p:spPr bwMode="auto">
            <a:xfrm>
              <a:off x="1224" y="777"/>
              <a:ext cx="1429" cy="544"/>
            </a:xfrm>
            <a:prstGeom prst="flowChartDecision">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sz="1600" b="1" dirty="0">
                  <a:solidFill>
                    <a:srgbClr val="800080"/>
                  </a:solidFill>
                  <a:latin typeface="Calibri" pitchFamily="34" charset="0"/>
                </a:rPr>
                <a:t>RISQUE </a:t>
              </a:r>
            </a:p>
            <a:p>
              <a:pPr algn="ctr"/>
              <a:r>
                <a:rPr lang="fr-FR" sz="1600" b="1" dirty="0">
                  <a:solidFill>
                    <a:srgbClr val="800080"/>
                  </a:solidFill>
                  <a:latin typeface="Calibri" pitchFamily="34" charset="0"/>
                </a:rPr>
                <a:t>ACCEPTABLE ?</a:t>
              </a:r>
            </a:p>
          </p:txBody>
        </p:sp>
        <p:sp>
          <p:nvSpPr>
            <p:cNvPr id="89099" name="AutoShape 11"/>
            <p:cNvSpPr>
              <a:spLocks noChangeArrowheads="1"/>
            </p:cNvSpPr>
            <p:nvPr/>
          </p:nvSpPr>
          <p:spPr bwMode="auto">
            <a:xfrm>
              <a:off x="431" y="2727"/>
              <a:ext cx="612" cy="249"/>
            </a:xfrm>
            <a:prstGeom prst="flowChartProcess">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sz="1600" b="1" dirty="0">
                  <a:solidFill>
                    <a:srgbClr val="800080"/>
                  </a:solidFill>
                  <a:latin typeface="Calibri" pitchFamily="34" charset="0"/>
                </a:rPr>
                <a:t>TRAITER</a:t>
              </a:r>
            </a:p>
          </p:txBody>
        </p:sp>
        <p:sp>
          <p:nvSpPr>
            <p:cNvPr id="89100" name="AutoShape 12"/>
            <p:cNvSpPr>
              <a:spLocks noChangeArrowheads="1"/>
            </p:cNvSpPr>
            <p:nvPr/>
          </p:nvSpPr>
          <p:spPr bwMode="auto">
            <a:xfrm>
              <a:off x="0" y="1162"/>
              <a:ext cx="1292" cy="408"/>
            </a:xfrm>
            <a:prstGeom prst="flowChartProcess">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sz="1600" b="1" dirty="0">
                  <a:solidFill>
                    <a:srgbClr val="800080"/>
                  </a:solidFill>
                  <a:latin typeface="Calibri" pitchFamily="34" charset="0"/>
                </a:rPr>
                <a:t>EVALUER </a:t>
              </a:r>
            </a:p>
            <a:p>
              <a:pPr algn="ctr"/>
              <a:r>
                <a:rPr lang="fr-FR" sz="1600" b="1" dirty="0">
                  <a:solidFill>
                    <a:srgbClr val="800080"/>
                  </a:solidFill>
                  <a:latin typeface="Calibri" pitchFamily="34" charset="0"/>
                </a:rPr>
                <a:t>LE RISQUE RESIDUEL</a:t>
              </a:r>
            </a:p>
          </p:txBody>
        </p:sp>
        <p:sp>
          <p:nvSpPr>
            <p:cNvPr id="89101" name="AutoShape 13"/>
            <p:cNvSpPr>
              <a:spLocks noChangeArrowheads="1"/>
            </p:cNvSpPr>
            <p:nvPr/>
          </p:nvSpPr>
          <p:spPr bwMode="auto">
            <a:xfrm>
              <a:off x="2376" y="3543"/>
              <a:ext cx="1111" cy="227"/>
            </a:xfrm>
            <a:prstGeom prst="flowChartProcess">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b="1" dirty="0">
                  <a:solidFill>
                    <a:srgbClr val="FF0000"/>
                  </a:solidFill>
                  <a:latin typeface="Century Gothic" pitchFamily="34" charset="0"/>
                </a:rPr>
                <a:t>TRANSFERER</a:t>
              </a:r>
            </a:p>
          </p:txBody>
        </p:sp>
        <p:sp>
          <p:nvSpPr>
            <p:cNvPr id="89102" name="AutoShape 14"/>
            <p:cNvSpPr>
              <a:spLocks noChangeArrowheads="1"/>
            </p:cNvSpPr>
            <p:nvPr/>
          </p:nvSpPr>
          <p:spPr bwMode="auto">
            <a:xfrm>
              <a:off x="3510" y="3543"/>
              <a:ext cx="1111" cy="227"/>
            </a:xfrm>
            <a:prstGeom prst="flowChartProcess">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b="1" dirty="0">
                  <a:solidFill>
                    <a:srgbClr val="FF0000"/>
                  </a:solidFill>
                  <a:latin typeface="Century Gothic" pitchFamily="34" charset="0"/>
                </a:rPr>
                <a:t>TERMINER</a:t>
              </a:r>
            </a:p>
          </p:txBody>
        </p:sp>
        <p:sp>
          <p:nvSpPr>
            <p:cNvPr id="89103" name="AutoShape 15"/>
            <p:cNvSpPr>
              <a:spLocks noChangeArrowheads="1"/>
            </p:cNvSpPr>
            <p:nvPr/>
          </p:nvSpPr>
          <p:spPr bwMode="auto">
            <a:xfrm>
              <a:off x="4644" y="3543"/>
              <a:ext cx="1111" cy="227"/>
            </a:xfrm>
            <a:prstGeom prst="flowChartProcess">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b="1" dirty="0">
                  <a:solidFill>
                    <a:srgbClr val="FF0000"/>
                  </a:solidFill>
                  <a:latin typeface="Century Gothic" pitchFamily="34" charset="0"/>
                </a:rPr>
                <a:t>TOLERER</a:t>
              </a:r>
            </a:p>
          </p:txBody>
        </p:sp>
        <p:sp>
          <p:nvSpPr>
            <p:cNvPr id="89104" name="AutoShape 16"/>
            <p:cNvSpPr>
              <a:spLocks noChangeArrowheads="1"/>
            </p:cNvSpPr>
            <p:nvPr/>
          </p:nvSpPr>
          <p:spPr bwMode="auto">
            <a:xfrm>
              <a:off x="1474" y="3884"/>
              <a:ext cx="839" cy="272"/>
            </a:xfrm>
            <a:prstGeom prst="flowChartAlternateProcess">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fr-FR" b="1" dirty="0">
                  <a:solidFill>
                    <a:srgbClr val="000066"/>
                  </a:solidFill>
                  <a:latin typeface="Century Gothic" pitchFamily="34" charset="0"/>
                </a:rPr>
                <a:t>ABANDON</a:t>
              </a:r>
            </a:p>
          </p:txBody>
        </p:sp>
        <p:sp>
          <p:nvSpPr>
            <p:cNvPr id="89105" name="AutoShape 17"/>
            <p:cNvSpPr>
              <a:spLocks noChangeArrowheads="1"/>
            </p:cNvSpPr>
            <p:nvPr/>
          </p:nvSpPr>
          <p:spPr bwMode="auto">
            <a:xfrm>
              <a:off x="3606" y="3997"/>
              <a:ext cx="929" cy="272"/>
            </a:xfrm>
            <a:prstGeom prst="flowChartAlternateProcess">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fr-FR" b="1" dirty="0">
                  <a:solidFill>
                    <a:srgbClr val="000066"/>
                  </a:solidFill>
                  <a:latin typeface="Century Gothic" pitchFamily="34" charset="0"/>
                </a:rPr>
                <a:t>LANCEMENT</a:t>
              </a:r>
            </a:p>
          </p:txBody>
        </p:sp>
        <p:sp>
          <p:nvSpPr>
            <p:cNvPr id="89106" name="Line 18"/>
            <p:cNvSpPr>
              <a:spLocks noChangeShapeType="1"/>
            </p:cNvSpPr>
            <p:nvPr/>
          </p:nvSpPr>
          <p:spPr bwMode="auto">
            <a:xfrm>
              <a:off x="2631" y="1049"/>
              <a:ext cx="2494" cy="0"/>
            </a:xfrm>
            <a:prstGeom prst="line">
              <a:avLst/>
            </a:prstGeom>
            <a:noFill/>
            <a:ln w="25400">
              <a:solidFill>
                <a:srgbClr val="000066"/>
              </a:solidFill>
              <a:round/>
              <a:headEnd/>
              <a:tailEnd/>
            </a:ln>
            <a:effectLst/>
          </p:spPr>
          <p:txBody>
            <a:bodyPr/>
            <a:lstStyle/>
            <a:p>
              <a:endParaRPr lang="fr-FR"/>
            </a:p>
          </p:txBody>
        </p:sp>
        <p:sp>
          <p:nvSpPr>
            <p:cNvPr id="89107" name="Line 19"/>
            <p:cNvSpPr>
              <a:spLocks noChangeShapeType="1"/>
            </p:cNvSpPr>
            <p:nvPr/>
          </p:nvSpPr>
          <p:spPr bwMode="auto">
            <a:xfrm>
              <a:off x="5125" y="1049"/>
              <a:ext cx="0" cy="2494"/>
            </a:xfrm>
            <a:prstGeom prst="line">
              <a:avLst/>
            </a:prstGeom>
            <a:noFill/>
            <a:ln w="25400">
              <a:solidFill>
                <a:schemeClr val="bg1"/>
              </a:solidFill>
              <a:round/>
              <a:headEnd/>
              <a:tailEnd type="triangle" w="med" len="med"/>
            </a:ln>
            <a:effectLst/>
          </p:spPr>
          <p:txBody>
            <a:bodyPr/>
            <a:lstStyle/>
            <a:p>
              <a:endParaRPr lang="fr-FR"/>
            </a:p>
          </p:txBody>
        </p:sp>
        <p:sp>
          <p:nvSpPr>
            <p:cNvPr id="89108" name="Line 20"/>
            <p:cNvSpPr>
              <a:spLocks noChangeShapeType="1"/>
            </p:cNvSpPr>
            <p:nvPr/>
          </p:nvSpPr>
          <p:spPr bwMode="auto">
            <a:xfrm>
              <a:off x="1950" y="618"/>
              <a:ext cx="0" cy="181"/>
            </a:xfrm>
            <a:prstGeom prst="line">
              <a:avLst/>
            </a:prstGeom>
            <a:noFill/>
            <a:ln w="25400">
              <a:solidFill>
                <a:schemeClr val="bg1"/>
              </a:solidFill>
              <a:round/>
              <a:headEnd/>
              <a:tailEnd type="triangle" w="med" len="med"/>
            </a:ln>
            <a:effectLst/>
          </p:spPr>
          <p:txBody>
            <a:bodyPr/>
            <a:lstStyle/>
            <a:p>
              <a:endParaRPr lang="fr-FR"/>
            </a:p>
          </p:txBody>
        </p:sp>
        <p:sp>
          <p:nvSpPr>
            <p:cNvPr id="89109" name="Line 21"/>
            <p:cNvSpPr>
              <a:spLocks noChangeShapeType="1"/>
            </p:cNvSpPr>
            <p:nvPr/>
          </p:nvSpPr>
          <p:spPr bwMode="auto">
            <a:xfrm>
              <a:off x="2608" y="1752"/>
              <a:ext cx="1247" cy="0"/>
            </a:xfrm>
            <a:prstGeom prst="line">
              <a:avLst/>
            </a:prstGeom>
            <a:noFill/>
            <a:ln w="25400">
              <a:solidFill>
                <a:schemeClr val="bg1"/>
              </a:solidFill>
              <a:round/>
              <a:headEnd/>
              <a:tailEnd/>
            </a:ln>
            <a:effectLst/>
          </p:spPr>
          <p:txBody>
            <a:bodyPr/>
            <a:lstStyle/>
            <a:p>
              <a:endParaRPr lang="fr-FR"/>
            </a:p>
          </p:txBody>
        </p:sp>
        <p:sp>
          <p:nvSpPr>
            <p:cNvPr id="89113" name="Line 25"/>
            <p:cNvSpPr>
              <a:spLocks noChangeShapeType="1"/>
            </p:cNvSpPr>
            <p:nvPr/>
          </p:nvSpPr>
          <p:spPr bwMode="auto">
            <a:xfrm>
              <a:off x="1950" y="1298"/>
              <a:ext cx="0" cy="2586"/>
            </a:xfrm>
            <a:prstGeom prst="line">
              <a:avLst/>
            </a:prstGeom>
            <a:noFill/>
            <a:ln w="25400">
              <a:solidFill>
                <a:schemeClr val="bg1"/>
              </a:solidFill>
              <a:round/>
              <a:headEnd/>
              <a:tailEnd/>
            </a:ln>
            <a:effectLst/>
          </p:spPr>
          <p:txBody>
            <a:bodyPr/>
            <a:lstStyle/>
            <a:p>
              <a:endParaRPr lang="fr-FR"/>
            </a:p>
          </p:txBody>
        </p:sp>
        <p:sp>
          <p:nvSpPr>
            <p:cNvPr id="89110" name="Line 22"/>
            <p:cNvSpPr>
              <a:spLocks noChangeShapeType="1"/>
            </p:cNvSpPr>
            <p:nvPr/>
          </p:nvSpPr>
          <p:spPr bwMode="auto">
            <a:xfrm>
              <a:off x="3855" y="1752"/>
              <a:ext cx="0" cy="1791"/>
            </a:xfrm>
            <a:prstGeom prst="line">
              <a:avLst/>
            </a:prstGeom>
            <a:noFill/>
            <a:ln w="25400">
              <a:solidFill>
                <a:schemeClr val="bg1"/>
              </a:solidFill>
              <a:round/>
              <a:headEnd/>
              <a:tailEnd type="triangle" w="med" len="med"/>
            </a:ln>
            <a:effectLst/>
          </p:spPr>
          <p:txBody>
            <a:bodyPr/>
            <a:lstStyle/>
            <a:p>
              <a:endParaRPr lang="fr-FR"/>
            </a:p>
          </p:txBody>
        </p:sp>
        <p:sp>
          <p:nvSpPr>
            <p:cNvPr id="89112" name="Line 24"/>
            <p:cNvSpPr>
              <a:spLocks noChangeShapeType="1"/>
            </p:cNvSpPr>
            <p:nvPr/>
          </p:nvSpPr>
          <p:spPr bwMode="auto">
            <a:xfrm>
              <a:off x="2903" y="3181"/>
              <a:ext cx="0" cy="362"/>
            </a:xfrm>
            <a:prstGeom prst="line">
              <a:avLst/>
            </a:prstGeom>
            <a:noFill/>
            <a:ln w="25400">
              <a:solidFill>
                <a:schemeClr val="bg1"/>
              </a:solidFill>
              <a:round/>
              <a:headEnd/>
              <a:tailEnd type="triangle" w="med" len="med"/>
            </a:ln>
            <a:effectLst/>
          </p:spPr>
          <p:txBody>
            <a:bodyPr/>
            <a:lstStyle/>
            <a:p>
              <a:endParaRPr lang="fr-FR"/>
            </a:p>
          </p:txBody>
        </p:sp>
        <p:sp>
          <p:nvSpPr>
            <p:cNvPr id="89096" name="AutoShape 8"/>
            <p:cNvSpPr>
              <a:spLocks noChangeArrowheads="1"/>
            </p:cNvSpPr>
            <p:nvPr/>
          </p:nvSpPr>
          <p:spPr bwMode="auto">
            <a:xfrm>
              <a:off x="1224" y="1480"/>
              <a:ext cx="1429" cy="544"/>
            </a:xfrm>
            <a:prstGeom prst="flowChartDecision">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sz="1600" b="1" dirty="0">
                  <a:solidFill>
                    <a:srgbClr val="800080"/>
                  </a:solidFill>
                  <a:latin typeface="Calibri" pitchFamily="34" charset="0"/>
                </a:rPr>
                <a:t>SUPPRESSION </a:t>
              </a:r>
            </a:p>
            <a:p>
              <a:pPr algn="ctr"/>
              <a:r>
                <a:rPr lang="fr-FR" sz="1600" b="1" dirty="0">
                  <a:solidFill>
                    <a:srgbClr val="800080"/>
                  </a:solidFill>
                  <a:latin typeface="Calibri" pitchFamily="34" charset="0"/>
                </a:rPr>
                <a:t>POSSIBLE ?</a:t>
              </a:r>
            </a:p>
          </p:txBody>
        </p:sp>
        <p:sp>
          <p:nvSpPr>
            <p:cNvPr id="89097" name="AutoShape 9"/>
            <p:cNvSpPr>
              <a:spLocks noChangeArrowheads="1"/>
            </p:cNvSpPr>
            <p:nvPr/>
          </p:nvSpPr>
          <p:spPr bwMode="auto">
            <a:xfrm>
              <a:off x="1224" y="2206"/>
              <a:ext cx="1429" cy="544"/>
            </a:xfrm>
            <a:prstGeom prst="flowChartDecision">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sz="1600" b="1" dirty="0">
                  <a:solidFill>
                    <a:srgbClr val="800080"/>
                  </a:solidFill>
                  <a:latin typeface="Calibri" pitchFamily="34" charset="0"/>
                </a:rPr>
                <a:t>REDUCTION </a:t>
              </a:r>
            </a:p>
            <a:p>
              <a:pPr algn="ctr"/>
              <a:r>
                <a:rPr lang="fr-FR" sz="1600" b="1" dirty="0">
                  <a:solidFill>
                    <a:srgbClr val="800080"/>
                  </a:solidFill>
                  <a:latin typeface="Calibri" pitchFamily="34" charset="0"/>
                </a:rPr>
                <a:t>POSSIBLE ?</a:t>
              </a:r>
            </a:p>
          </p:txBody>
        </p:sp>
        <p:sp>
          <p:nvSpPr>
            <p:cNvPr id="89098" name="AutoShape 10"/>
            <p:cNvSpPr>
              <a:spLocks noChangeArrowheads="1"/>
            </p:cNvSpPr>
            <p:nvPr/>
          </p:nvSpPr>
          <p:spPr bwMode="auto">
            <a:xfrm>
              <a:off x="1224" y="2909"/>
              <a:ext cx="1429" cy="544"/>
            </a:xfrm>
            <a:prstGeom prst="flowChartDecision">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fr-FR" sz="1600" b="1" dirty="0">
                  <a:solidFill>
                    <a:srgbClr val="800080"/>
                  </a:solidFill>
                  <a:latin typeface="Calibri" pitchFamily="34" charset="0"/>
                </a:rPr>
                <a:t>TRANSFERT</a:t>
              </a:r>
            </a:p>
            <a:p>
              <a:pPr algn="ctr"/>
              <a:r>
                <a:rPr lang="fr-FR" sz="1600" b="1" dirty="0">
                  <a:solidFill>
                    <a:srgbClr val="800080"/>
                  </a:solidFill>
                  <a:latin typeface="Calibri" pitchFamily="34" charset="0"/>
                </a:rPr>
                <a:t> POSSIBLE ?</a:t>
              </a:r>
            </a:p>
          </p:txBody>
        </p:sp>
        <p:sp>
          <p:nvSpPr>
            <p:cNvPr id="89114" name="Line 26"/>
            <p:cNvSpPr>
              <a:spLocks noChangeShapeType="1"/>
            </p:cNvSpPr>
            <p:nvPr/>
          </p:nvSpPr>
          <p:spPr bwMode="auto">
            <a:xfrm>
              <a:off x="2880" y="3770"/>
              <a:ext cx="0" cy="386"/>
            </a:xfrm>
            <a:prstGeom prst="line">
              <a:avLst/>
            </a:prstGeom>
            <a:noFill/>
            <a:ln w="25400">
              <a:solidFill>
                <a:schemeClr val="bg1"/>
              </a:solidFill>
              <a:round/>
              <a:headEnd/>
              <a:tailEnd/>
            </a:ln>
            <a:effectLst/>
          </p:spPr>
          <p:txBody>
            <a:bodyPr/>
            <a:lstStyle/>
            <a:p>
              <a:endParaRPr lang="fr-FR"/>
            </a:p>
          </p:txBody>
        </p:sp>
        <p:sp>
          <p:nvSpPr>
            <p:cNvPr id="89115" name="Line 27"/>
            <p:cNvSpPr>
              <a:spLocks noChangeShapeType="1"/>
            </p:cNvSpPr>
            <p:nvPr/>
          </p:nvSpPr>
          <p:spPr bwMode="auto">
            <a:xfrm>
              <a:off x="5125" y="3770"/>
              <a:ext cx="0" cy="408"/>
            </a:xfrm>
            <a:prstGeom prst="line">
              <a:avLst/>
            </a:prstGeom>
            <a:noFill/>
            <a:ln w="25400">
              <a:solidFill>
                <a:schemeClr val="bg1"/>
              </a:solidFill>
              <a:round/>
              <a:headEnd/>
              <a:tailEnd/>
            </a:ln>
            <a:effectLst/>
          </p:spPr>
          <p:txBody>
            <a:bodyPr/>
            <a:lstStyle/>
            <a:p>
              <a:endParaRPr lang="fr-FR"/>
            </a:p>
          </p:txBody>
        </p:sp>
        <p:sp>
          <p:nvSpPr>
            <p:cNvPr id="89116" name="Line 28"/>
            <p:cNvSpPr>
              <a:spLocks noChangeShapeType="1"/>
            </p:cNvSpPr>
            <p:nvPr/>
          </p:nvSpPr>
          <p:spPr bwMode="auto">
            <a:xfrm>
              <a:off x="2875" y="4156"/>
              <a:ext cx="748" cy="0"/>
            </a:xfrm>
            <a:prstGeom prst="line">
              <a:avLst/>
            </a:prstGeom>
            <a:noFill/>
            <a:ln w="25400">
              <a:solidFill>
                <a:schemeClr val="bg1"/>
              </a:solidFill>
              <a:round/>
              <a:headEnd/>
              <a:tailEnd type="triangle" w="med" len="med"/>
            </a:ln>
            <a:effectLst/>
          </p:spPr>
          <p:txBody>
            <a:bodyPr/>
            <a:lstStyle/>
            <a:p>
              <a:endParaRPr lang="fr-FR"/>
            </a:p>
          </p:txBody>
        </p:sp>
        <p:sp>
          <p:nvSpPr>
            <p:cNvPr id="89117" name="Line 29"/>
            <p:cNvSpPr>
              <a:spLocks noChangeShapeType="1"/>
            </p:cNvSpPr>
            <p:nvPr/>
          </p:nvSpPr>
          <p:spPr bwMode="auto">
            <a:xfrm flipH="1">
              <a:off x="4513" y="4160"/>
              <a:ext cx="612" cy="0"/>
            </a:xfrm>
            <a:prstGeom prst="line">
              <a:avLst/>
            </a:prstGeom>
            <a:noFill/>
            <a:ln w="25400">
              <a:solidFill>
                <a:schemeClr val="bg1"/>
              </a:solidFill>
              <a:round/>
              <a:headEnd/>
              <a:tailEnd type="triangle" w="med" len="med"/>
            </a:ln>
            <a:effectLst/>
          </p:spPr>
          <p:txBody>
            <a:bodyPr/>
            <a:lstStyle/>
            <a:p>
              <a:endParaRPr lang="fr-FR"/>
            </a:p>
          </p:txBody>
        </p:sp>
        <p:sp>
          <p:nvSpPr>
            <p:cNvPr id="89118" name="Line 30"/>
            <p:cNvSpPr>
              <a:spLocks noChangeShapeType="1"/>
            </p:cNvSpPr>
            <p:nvPr/>
          </p:nvSpPr>
          <p:spPr bwMode="auto">
            <a:xfrm>
              <a:off x="3991" y="3770"/>
              <a:ext cx="0" cy="227"/>
            </a:xfrm>
            <a:prstGeom prst="line">
              <a:avLst/>
            </a:prstGeom>
            <a:noFill/>
            <a:ln w="25400">
              <a:solidFill>
                <a:schemeClr val="bg1"/>
              </a:solidFill>
              <a:round/>
              <a:headEnd/>
              <a:tailEnd type="triangle" w="med" len="med"/>
            </a:ln>
            <a:effectLst/>
          </p:spPr>
          <p:txBody>
            <a:bodyPr/>
            <a:lstStyle/>
            <a:p>
              <a:endParaRPr lang="fr-FR"/>
            </a:p>
          </p:txBody>
        </p:sp>
        <p:sp>
          <p:nvSpPr>
            <p:cNvPr id="89119" name="Line 31"/>
            <p:cNvSpPr>
              <a:spLocks noChangeShapeType="1"/>
            </p:cNvSpPr>
            <p:nvPr/>
          </p:nvSpPr>
          <p:spPr bwMode="auto">
            <a:xfrm flipV="1">
              <a:off x="408" y="368"/>
              <a:ext cx="0" cy="794"/>
            </a:xfrm>
            <a:prstGeom prst="line">
              <a:avLst/>
            </a:prstGeom>
            <a:noFill/>
            <a:ln w="25400">
              <a:solidFill>
                <a:schemeClr val="bg1"/>
              </a:solidFill>
              <a:round/>
              <a:headEnd/>
              <a:tailEnd/>
            </a:ln>
            <a:effectLst/>
          </p:spPr>
          <p:txBody>
            <a:bodyPr/>
            <a:lstStyle/>
            <a:p>
              <a:endParaRPr lang="fr-FR"/>
            </a:p>
          </p:txBody>
        </p:sp>
        <p:sp>
          <p:nvSpPr>
            <p:cNvPr id="89120" name="Line 32"/>
            <p:cNvSpPr>
              <a:spLocks noChangeShapeType="1"/>
            </p:cNvSpPr>
            <p:nvPr/>
          </p:nvSpPr>
          <p:spPr bwMode="auto">
            <a:xfrm flipH="1">
              <a:off x="181" y="2863"/>
              <a:ext cx="250" cy="0"/>
            </a:xfrm>
            <a:prstGeom prst="line">
              <a:avLst/>
            </a:prstGeom>
            <a:noFill/>
            <a:ln w="25400">
              <a:solidFill>
                <a:schemeClr val="bg1"/>
              </a:solidFill>
              <a:round/>
              <a:headEnd/>
              <a:tailEnd/>
            </a:ln>
            <a:effectLst/>
          </p:spPr>
          <p:txBody>
            <a:bodyPr/>
            <a:lstStyle/>
            <a:p>
              <a:endParaRPr lang="fr-FR"/>
            </a:p>
          </p:txBody>
        </p:sp>
        <p:sp>
          <p:nvSpPr>
            <p:cNvPr id="89121" name="Line 33"/>
            <p:cNvSpPr>
              <a:spLocks noChangeShapeType="1"/>
            </p:cNvSpPr>
            <p:nvPr/>
          </p:nvSpPr>
          <p:spPr bwMode="auto">
            <a:xfrm flipH="1">
              <a:off x="698" y="2478"/>
              <a:ext cx="567" cy="0"/>
            </a:xfrm>
            <a:prstGeom prst="line">
              <a:avLst/>
            </a:prstGeom>
            <a:noFill/>
            <a:ln w="25400">
              <a:solidFill>
                <a:schemeClr val="bg1"/>
              </a:solidFill>
              <a:round/>
              <a:headEnd/>
              <a:tailEnd/>
            </a:ln>
            <a:effectLst/>
          </p:spPr>
          <p:txBody>
            <a:bodyPr/>
            <a:lstStyle/>
            <a:p>
              <a:endParaRPr lang="fr-FR"/>
            </a:p>
          </p:txBody>
        </p:sp>
        <p:sp>
          <p:nvSpPr>
            <p:cNvPr id="89122" name="Line 34"/>
            <p:cNvSpPr>
              <a:spLocks noChangeShapeType="1"/>
            </p:cNvSpPr>
            <p:nvPr/>
          </p:nvSpPr>
          <p:spPr bwMode="auto">
            <a:xfrm>
              <a:off x="703" y="2478"/>
              <a:ext cx="0" cy="249"/>
            </a:xfrm>
            <a:prstGeom prst="line">
              <a:avLst/>
            </a:prstGeom>
            <a:noFill/>
            <a:ln w="25400">
              <a:solidFill>
                <a:schemeClr val="bg1"/>
              </a:solidFill>
              <a:round/>
              <a:headEnd/>
              <a:tailEnd type="triangle" w="med" len="med"/>
            </a:ln>
            <a:effectLst/>
          </p:spPr>
          <p:txBody>
            <a:bodyPr/>
            <a:lstStyle/>
            <a:p>
              <a:endParaRPr lang="fr-FR"/>
            </a:p>
          </p:txBody>
        </p:sp>
        <p:sp>
          <p:nvSpPr>
            <p:cNvPr id="89123" name="Line 35"/>
            <p:cNvSpPr>
              <a:spLocks noChangeShapeType="1"/>
            </p:cNvSpPr>
            <p:nvPr/>
          </p:nvSpPr>
          <p:spPr bwMode="auto">
            <a:xfrm flipV="1">
              <a:off x="186" y="1548"/>
              <a:ext cx="0" cy="1315"/>
            </a:xfrm>
            <a:prstGeom prst="line">
              <a:avLst/>
            </a:prstGeom>
            <a:noFill/>
            <a:ln w="25400">
              <a:solidFill>
                <a:schemeClr val="bg1"/>
              </a:solidFill>
              <a:round/>
              <a:headEnd/>
              <a:tailEnd type="triangle" w="med" len="med"/>
            </a:ln>
            <a:effectLst/>
          </p:spPr>
          <p:txBody>
            <a:bodyPr/>
            <a:lstStyle/>
            <a:p>
              <a:endParaRPr lang="fr-FR"/>
            </a:p>
          </p:txBody>
        </p:sp>
        <p:sp>
          <p:nvSpPr>
            <p:cNvPr id="89124" name="Line 36"/>
            <p:cNvSpPr>
              <a:spLocks noChangeShapeType="1"/>
            </p:cNvSpPr>
            <p:nvPr/>
          </p:nvSpPr>
          <p:spPr bwMode="auto">
            <a:xfrm>
              <a:off x="408" y="368"/>
              <a:ext cx="544" cy="0"/>
            </a:xfrm>
            <a:prstGeom prst="line">
              <a:avLst/>
            </a:prstGeom>
            <a:noFill/>
            <a:ln w="25400">
              <a:solidFill>
                <a:schemeClr val="bg1"/>
              </a:solidFill>
              <a:round/>
              <a:headEnd/>
              <a:tailEnd type="triangle" w="med" len="med"/>
            </a:ln>
            <a:effectLst/>
          </p:spPr>
          <p:txBody>
            <a:bodyPr/>
            <a:lstStyle/>
            <a:p>
              <a:endParaRPr lang="fr-FR"/>
            </a:p>
          </p:txBody>
        </p:sp>
        <p:sp>
          <p:nvSpPr>
            <p:cNvPr id="89126" name="Text Box 38"/>
            <p:cNvSpPr txBox="1">
              <a:spLocks noChangeArrowheads="1"/>
            </p:cNvSpPr>
            <p:nvPr/>
          </p:nvSpPr>
          <p:spPr bwMode="auto">
            <a:xfrm>
              <a:off x="897" y="2287"/>
              <a:ext cx="612" cy="212"/>
            </a:xfrm>
            <a:prstGeom prst="rect">
              <a:avLst/>
            </a:prstGeom>
            <a:noFill/>
            <a:ln w="9525">
              <a:noFill/>
              <a:miter lim="800000"/>
              <a:headEnd/>
              <a:tailEnd/>
            </a:ln>
            <a:effectLst/>
          </p:spPr>
          <p:txBody>
            <a:bodyPr>
              <a:spAutoFit/>
            </a:bodyPr>
            <a:lstStyle/>
            <a:p>
              <a:pPr>
                <a:spcBef>
                  <a:spcPct val="50000"/>
                </a:spcBef>
              </a:pPr>
              <a:r>
                <a:rPr lang="fr-FR" sz="1600" b="1">
                  <a:solidFill>
                    <a:srgbClr val="000000"/>
                  </a:solidFill>
                  <a:latin typeface="Century Gothic" pitchFamily="34" charset="0"/>
                </a:rPr>
                <a:t>OUI</a:t>
              </a:r>
            </a:p>
          </p:txBody>
        </p:sp>
        <p:sp>
          <p:nvSpPr>
            <p:cNvPr id="89127" name="Text Box 39"/>
            <p:cNvSpPr txBox="1">
              <a:spLocks noChangeArrowheads="1"/>
            </p:cNvSpPr>
            <p:nvPr/>
          </p:nvSpPr>
          <p:spPr bwMode="auto">
            <a:xfrm>
              <a:off x="2601" y="2990"/>
              <a:ext cx="612" cy="212"/>
            </a:xfrm>
            <a:prstGeom prst="rect">
              <a:avLst/>
            </a:prstGeom>
            <a:noFill/>
            <a:ln w="9525">
              <a:noFill/>
              <a:miter lim="800000"/>
              <a:headEnd/>
              <a:tailEnd/>
            </a:ln>
            <a:effectLst/>
          </p:spPr>
          <p:txBody>
            <a:bodyPr>
              <a:spAutoFit/>
            </a:bodyPr>
            <a:lstStyle/>
            <a:p>
              <a:pPr>
                <a:spcBef>
                  <a:spcPct val="50000"/>
                </a:spcBef>
              </a:pPr>
              <a:r>
                <a:rPr lang="fr-FR" sz="1600" b="1">
                  <a:solidFill>
                    <a:srgbClr val="000000"/>
                  </a:solidFill>
                  <a:latin typeface="Century Gothic" pitchFamily="34" charset="0"/>
                </a:rPr>
                <a:t>OUI</a:t>
              </a:r>
            </a:p>
          </p:txBody>
        </p:sp>
        <p:sp>
          <p:nvSpPr>
            <p:cNvPr id="89128" name="Text Box 40"/>
            <p:cNvSpPr txBox="1">
              <a:spLocks noChangeArrowheads="1"/>
            </p:cNvSpPr>
            <p:nvPr/>
          </p:nvSpPr>
          <p:spPr bwMode="auto">
            <a:xfrm>
              <a:off x="2630" y="1561"/>
              <a:ext cx="612" cy="212"/>
            </a:xfrm>
            <a:prstGeom prst="rect">
              <a:avLst/>
            </a:prstGeom>
            <a:noFill/>
            <a:ln w="9525">
              <a:noFill/>
              <a:miter lim="800000"/>
              <a:headEnd/>
              <a:tailEnd/>
            </a:ln>
            <a:effectLst/>
          </p:spPr>
          <p:txBody>
            <a:bodyPr>
              <a:spAutoFit/>
            </a:bodyPr>
            <a:lstStyle/>
            <a:p>
              <a:pPr>
                <a:spcBef>
                  <a:spcPct val="50000"/>
                </a:spcBef>
              </a:pPr>
              <a:r>
                <a:rPr lang="fr-FR" sz="1600" b="1">
                  <a:solidFill>
                    <a:srgbClr val="000000"/>
                  </a:solidFill>
                  <a:latin typeface="Century Gothic" pitchFamily="34" charset="0"/>
                </a:rPr>
                <a:t>OUI</a:t>
              </a:r>
            </a:p>
          </p:txBody>
        </p:sp>
        <p:sp>
          <p:nvSpPr>
            <p:cNvPr id="89129" name="Text Box 41"/>
            <p:cNvSpPr txBox="1">
              <a:spLocks noChangeArrowheads="1"/>
            </p:cNvSpPr>
            <p:nvPr/>
          </p:nvSpPr>
          <p:spPr bwMode="auto">
            <a:xfrm>
              <a:off x="2598" y="858"/>
              <a:ext cx="612" cy="212"/>
            </a:xfrm>
            <a:prstGeom prst="rect">
              <a:avLst/>
            </a:prstGeom>
            <a:noFill/>
            <a:ln w="9525">
              <a:noFill/>
              <a:miter lim="800000"/>
              <a:headEnd/>
              <a:tailEnd/>
            </a:ln>
            <a:effectLst/>
          </p:spPr>
          <p:txBody>
            <a:bodyPr>
              <a:spAutoFit/>
            </a:bodyPr>
            <a:lstStyle/>
            <a:p>
              <a:pPr>
                <a:spcBef>
                  <a:spcPct val="50000"/>
                </a:spcBef>
              </a:pPr>
              <a:r>
                <a:rPr lang="fr-FR" sz="1600" b="1">
                  <a:solidFill>
                    <a:srgbClr val="000000"/>
                  </a:solidFill>
                  <a:latin typeface="Century Gothic" pitchFamily="34" charset="0"/>
                </a:rPr>
                <a:t>OUI</a:t>
              </a:r>
            </a:p>
          </p:txBody>
        </p:sp>
        <p:sp>
          <p:nvSpPr>
            <p:cNvPr id="89132" name="Text Box 44"/>
            <p:cNvSpPr txBox="1">
              <a:spLocks noChangeArrowheads="1"/>
            </p:cNvSpPr>
            <p:nvPr/>
          </p:nvSpPr>
          <p:spPr bwMode="auto">
            <a:xfrm>
              <a:off x="1928" y="1275"/>
              <a:ext cx="612" cy="212"/>
            </a:xfrm>
            <a:prstGeom prst="rect">
              <a:avLst/>
            </a:prstGeom>
            <a:noFill/>
            <a:ln w="9525">
              <a:noFill/>
              <a:miter lim="800000"/>
              <a:headEnd/>
              <a:tailEnd/>
            </a:ln>
            <a:effectLst/>
          </p:spPr>
          <p:txBody>
            <a:bodyPr>
              <a:spAutoFit/>
            </a:bodyPr>
            <a:lstStyle/>
            <a:p>
              <a:pPr>
                <a:spcBef>
                  <a:spcPct val="50000"/>
                </a:spcBef>
              </a:pPr>
              <a:r>
                <a:rPr lang="fr-FR" sz="1600" b="1">
                  <a:solidFill>
                    <a:srgbClr val="000000"/>
                  </a:solidFill>
                  <a:latin typeface="Century Gothic" pitchFamily="34" charset="0"/>
                </a:rPr>
                <a:t>NON</a:t>
              </a:r>
            </a:p>
          </p:txBody>
        </p:sp>
        <p:sp>
          <p:nvSpPr>
            <p:cNvPr id="89133" name="Text Box 45"/>
            <p:cNvSpPr txBox="1">
              <a:spLocks noChangeArrowheads="1"/>
            </p:cNvSpPr>
            <p:nvPr/>
          </p:nvSpPr>
          <p:spPr bwMode="auto">
            <a:xfrm>
              <a:off x="1946" y="2002"/>
              <a:ext cx="612" cy="212"/>
            </a:xfrm>
            <a:prstGeom prst="rect">
              <a:avLst/>
            </a:prstGeom>
            <a:noFill/>
            <a:ln w="9525">
              <a:noFill/>
              <a:miter lim="800000"/>
              <a:headEnd/>
              <a:tailEnd/>
            </a:ln>
            <a:effectLst/>
          </p:spPr>
          <p:txBody>
            <a:bodyPr>
              <a:spAutoFit/>
            </a:bodyPr>
            <a:lstStyle/>
            <a:p>
              <a:pPr>
                <a:spcBef>
                  <a:spcPct val="50000"/>
                </a:spcBef>
              </a:pPr>
              <a:r>
                <a:rPr lang="fr-FR" sz="1600" b="1">
                  <a:solidFill>
                    <a:srgbClr val="000000"/>
                  </a:solidFill>
                  <a:latin typeface="Century Gothic" pitchFamily="34" charset="0"/>
                </a:rPr>
                <a:t>NON</a:t>
              </a:r>
            </a:p>
          </p:txBody>
        </p:sp>
        <p:sp>
          <p:nvSpPr>
            <p:cNvPr id="89134" name="Text Box 46"/>
            <p:cNvSpPr txBox="1">
              <a:spLocks noChangeArrowheads="1"/>
            </p:cNvSpPr>
            <p:nvPr/>
          </p:nvSpPr>
          <p:spPr bwMode="auto">
            <a:xfrm>
              <a:off x="1950" y="2713"/>
              <a:ext cx="612" cy="212"/>
            </a:xfrm>
            <a:prstGeom prst="rect">
              <a:avLst/>
            </a:prstGeom>
            <a:noFill/>
            <a:ln w="9525">
              <a:noFill/>
              <a:miter lim="800000"/>
              <a:headEnd/>
              <a:tailEnd/>
            </a:ln>
            <a:effectLst/>
          </p:spPr>
          <p:txBody>
            <a:bodyPr>
              <a:spAutoFit/>
            </a:bodyPr>
            <a:lstStyle/>
            <a:p>
              <a:pPr>
                <a:spcBef>
                  <a:spcPct val="50000"/>
                </a:spcBef>
              </a:pPr>
              <a:r>
                <a:rPr lang="fr-FR" sz="1600" b="1">
                  <a:solidFill>
                    <a:srgbClr val="000000"/>
                  </a:solidFill>
                  <a:latin typeface="Century Gothic" pitchFamily="34" charset="0"/>
                </a:rPr>
                <a:t>NON</a:t>
              </a:r>
            </a:p>
          </p:txBody>
        </p:sp>
        <p:sp>
          <p:nvSpPr>
            <p:cNvPr id="89135" name="Text Box 47"/>
            <p:cNvSpPr txBox="1">
              <a:spLocks noChangeArrowheads="1"/>
            </p:cNvSpPr>
            <p:nvPr/>
          </p:nvSpPr>
          <p:spPr bwMode="auto">
            <a:xfrm>
              <a:off x="1946" y="3680"/>
              <a:ext cx="612" cy="212"/>
            </a:xfrm>
            <a:prstGeom prst="rect">
              <a:avLst/>
            </a:prstGeom>
            <a:noFill/>
            <a:ln w="9525">
              <a:noFill/>
              <a:miter lim="800000"/>
              <a:headEnd/>
              <a:tailEnd/>
            </a:ln>
            <a:effectLst/>
          </p:spPr>
          <p:txBody>
            <a:bodyPr>
              <a:spAutoFit/>
            </a:bodyPr>
            <a:lstStyle/>
            <a:p>
              <a:pPr>
                <a:spcBef>
                  <a:spcPct val="50000"/>
                </a:spcBef>
              </a:pPr>
              <a:r>
                <a:rPr lang="fr-FR" sz="1600" b="1">
                  <a:solidFill>
                    <a:srgbClr val="000000"/>
                  </a:solidFill>
                  <a:latin typeface="Century Gothic" pitchFamily="34" charset="0"/>
                </a:rPr>
                <a:t>NON</a:t>
              </a:r>
            </a:p>
          </p:txBody>
        </p:sp>
      </p:grpSp>
      <p:pic>
        <p:nvPicPr>
          <p:cNvPr id="45" name="Image 44" descr="éclair usa 2005.jpg"/>
          <p:cNvPicPr>
            <a:picLocks noChangeAspect="1"/>
          </p:cNvPicPr>
          <p:nvPr/>
        </p:nvPicPr>
        <p:blipFill>
          <a:blip r:embed="rId2"/>
          <a:stretch>
            <a:fillRect/>
          </a:stretch>
        </p:blipFill>
        <p:spPr>
          <a:xfrm>
            <a:off x="6820425" y="0"/>
            <a:ext cx="2352213" cy="2187558"/>
          </a:xfrm>
          <a:prstGeom prst="rect">
            <a:avLst/>
          </a:prstGeom>
        </p:spPr>
      </p:pic>
      <p:pic>
        <p:nvPicPr>
          <p:cNvPr id="46" name="Image 45" descr="tempete sable irak 2005.jpg"/>
          <p:cNvPicPr>
            <a:picLocks noChangeAspect="1"/>
          </p:cNvPicPr>
          <p:nvPr/>
        </p:nvPicPr>
        <p:blipFill>
          <a:blip r:embed="rId3"/>
          <a:stretch>
            <a:fillRect/>
          </a:stretch>
        </p:blipFill>
        <p:spPr>
          <a:xfrm>
            <a:off x="0" y="5366025"/>
            <a:ext cx="2235168" cy="149197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5"/>
          <p:cNvSpPr>
            <a:spLocks noGrp="1"/>
          </p:cNvSpPr>
          <p:nvPr>
            <p:ph type="sldNum" sz="quarter" idx="12"/>
          </p:nvPr>
        </p:nvSpPr>
        <p:spPr/>
        <p:txBody>
          <a:bodyPr/>
          <a:lstStyle/>
          <a:p>
            <a:fld id="{1C7145CC-C949-45BC-93D6-838A29EC077F}" type="slidenum">
              <a:rPr lang="fr-FR"/>
              <a:pPr/>
              <a:t>19</a:t>
            </a:fld>
            <a:endParaRPr lang="fr-FR"/>
          </a:p>
        </p:txBody>
      </p:sp>
      <p:sp>
        <p:nvSpPr>
          <p:cNvPr id="91138" name="Rectangle 2"/>
          <p:cNvSpPr>
            <a:spLocks noGrp="1" noChangeArrowheads="1"/>
          </p:cNvSpPr>
          <p:nvPr>
            <p:ph type="title"/>
          </p:nvPr>
        </p:nvSpPr>
        <p:spPr>
          <a:xfrm>
            <a:off x="1212804" y="1092168"/>
            <a:ext cx="7086600" cy="1447800"/>
          </a:xfrm>
        </p:spPr>
        <p:txBody>
          <a:bodyPr/>
          <a:lstStyle/>
          <a:p>
            <a:r>
              <a:rPr lang="fr-FR" b="1" dirty="0">
                <a:solidFill>
                  <a:srgbClr val="FF0000"/>
                </a:solidFill>
                <a:effectLst>
                  <a:outerShdw blurRad="38100" dist="38100" dir="2700000" algn="tl">
                    <a:srgbClr val="000000"/>
                  </a:outerShdw>
                </a:effectLst>
              </a:rPr>
              <a:t>LES QUATRE TEMPS </a:t>
            </a:r>
            <a:r>
              <a:rPr lang="fr-FR" b="1" dirty="0" smtClean="0">
                <a:solidFill>
                  <a:srgbClr val="FF0000"/>
                </a:solidFill>
                <a:effectLst>
                  <a:outerShdw blurRad="38100" dist="38100" dir="2700000" algn="tl">
                    <a:srgbClr val="000000"/>
                  </a:outerShdw>
                </a:effectLst>
              </a:rPr>
              <a:t/>
            </a:r>
            <a:br>
              <a:rPr lang="fr-FR" b="1" dirty="0" smtClean="0">
                <a:solidFill>
                  <a:srgbClr val="FF0000"/>
                </a:solidFill>
                <a:effectLst>
                  <a:outerShdw blurRad="38100" dist="38100" dir="2700000" algn="tl">
                    <a:srgbClr val="000000"/>
                  </a:outerShdw>
                </a:effectLst>
              </a:rPr>
            </a:br>
            <a:r>
              <a:rPr lang="fr-FR" b="1" dirty="0" smtClean="0">
                <a:solidFill>
                  <a:srgbClr val="FF0000"/>
                </a:solidFill>
                <a:effectLst>
                  <a:outerShdw blurRad="38100" dist="38100" dir="2700000" algn="tl">
                    <a:srgbClr val="000000"/>
                  </a:outerShdw>
                </a:effectLst>
              </a:rPr>
              <a:t>DE </a:t>
            </a:r>
            <a:r>
              <a:rPr lang="fr-FR" b="1" dirty="0">
                <a:solidFill>
                  <a:srgbClr val="FF0000"/>
                </a:solidFill>
                <a:effectLst>
                  <a:outerShdw blurRad="38100" dist="38100" dir="2700000" algn="tl">
                    <a:srgbClr val="000000"/>
                  </a:outerShdw>
                </a:effectLst>
              </a:rPr>
              <a:t>LA CRISE</a:t>
            </a:r>
          </a:p>
        </p:txBody>
      </p:sp>
      <p:sp>
        <p:nvSpPr>
          <p:cNvPr id="91139" name="Rectangle 3"/>
          <p:cNvSpPr>
            <a:spLocks noGrp="1" noChangeArrowheads="1"/>
          </p:cNvSpPr>
          <p:nvPr>
            <p:ph type="body" idx="1"/>
          </p:nvPr>
        </p:nvSpPr>
        <p:spPr>
          <a:xfrm>
            <a:off x="1176291" y="3983091"/>
            <a:ext cx="7086600" cy="2874909"/>
          </a:xfrm>
        </p:spPr>
        <p:txBody>
          <a:bodyPr/>
          <a:lstStyle/>
          <a:p>
            <a:r>
              <a:rPr lang="fr-FR" sz="3600" b="1" dirty="0">
                <a:solidFill>
                  <a:srgbClr val="99FF99"/>
                </a:solidFill>
                <a:latin typeface="Century Gothic" pitchFamily="34" charset="0"/>
              </a:rPr>
              <a:t>AVANT LA CRISE</a:t>
            </a:r>
          </a:p>
          <a:p>
            <a:r>
              <a:rPr lang="fr-FR" sz="3600" b="1" dirty="0">
                <a:solidFill>
                  <a:srgbClr val="FFFF00"/>
                </a:solidFill>
                <a:latin typeface="Century Gothic" pitchFamily="34" charset="0"/>
              </a:rPr>
              <a:t>L’ENTREE EN CRISE</a:t>
            </a:r>
          </a:p>
          <a:p>
            <a:r>
              <a:rPr lang="fr-FR" sz="3600" b="1" dirty="0">
                <a:solidFill>
                  <a:srgbClr val="FF0000"/>
                </a:solidFill>
                <a:latin typeface="Century Gothic" pitchFamily="34" charset="0"/>
              </a:rPr>
              <a:t>PENDANT LA CRISE</a:t>
            </a:r>
          </a:p>
          <a:p>
            <a:r>
              <a:rPr lang="fr-FR" sz="3600" b="1" dirty="0">
                <a:solidFill>
                  <a:srgbClr val="FF9900"/>
                </a:solidFill>
                <a:latin typeface="Century Gothic" pitchFamily="34" charset="0"/>
              </a:rPr>
              <a:t>APRES LA CRISE (POST CRISE)</a:t>
            </a:r>
          </a:p>
        </p:txBody>
      </p:sp>
      <p:pic>
        <p:nvPicPr>
          <p:cNvPr id="6" name="Image 5" descr="kobé séisme 2005.jpg"/>
          <p:cNvPicPr>
            <a:picLocks noChangeAspect="1"/>
          </p:cNvPicPr>
          <p:nvPr/>
        </p:nvPicPr>
        <p:blipFill>
          <a:blip r:embed="rId2"/>
          <a:stretch>
            <a:fillRect/>
          </a:stretch>
        </p:blipFill>
        <p:spPr>
          <a:xfrm>
            <a:off x="5776929" y="1749402"/>
            <a:ext cx="3257532" cy="4343376"/>
          </a:xfrm>
          <a:prstGeom prst="rect">
            <a:avLst/>
          </a:prstGeom>
          <a:ln>
            <a:noFill/>
          </a:ln>
          <a:effectLst>
            <a:softEdge rad="112500"/>
          </a:effectLst>
        </p:spPr>
      </p:pic>
      <p:pic>
        <p:nvPicPr>
          <p:cNvPr id="7" name="Image 6" descr="feux forets espagne 2006.jpg"/>
          <p:cNvPicPr>
            <a:picLocks noChangeAspect="1"/>
          </p:cNvPicPr>
          <p:nvPr/>
        </p:nvPicPr>
        <p:blipFill>
          <a:blip r:embed="rId3"/>
          <a:stretch>
            <a:fillRect/>
          </a:stretch>
        </p:blipFill>
        <p:spPr>
          <a:xfrm>
            <a:off x="1210102" y="2361501"/>
            <a:ext cx="3215846" cy="179775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16" name="Espace réservé du numéro de diapositive 5"/>
          <p:cNvSpPr>
            <a:spLocks noGrp="1"/>
          </p:cNvSpPr>
          <p:nvPr>
            <p:ph type="sldNum" sz="quarter" idx="12"/>
          </p:nvPr>
        </p:nvSpPr>
        <p:spPr/>
        <p:txBody>
          <a:bodyPr/>
          <a:lstStyle/>
          <a:p>
            <a:fld id="{43199C24-6944-465E-AE7D-EF8AC53F91D7}" type="slidenum">
              <a:rPr lang="fr-FR"/>
              <a:pPr/>
              <a:t>20</a:t>
            </a:fld>
            <a:endParaRPr lang="fr-FR"/>
          </a:p>
        </p:txBody>
      </p:sp>
      <p:sp>
        <p:nvSpPr>
          <p:cNvPr id="90114" name="Rectangle 2"/>
          <p:cNvSpPr>
            <a:spLocks noGrp="1" noChangeArrowheads="1"/>
          </p:cNvSpPr>
          <p:nvPr>
            <p:ph type="title"/>
          </p:nvPr>
        </p:nvSpPr>
        <p:spPr>
          <a:xfrm>
            <a:off x="1223963" y="1068388"/>
            <a:ext cx="7920037" cy="1447800"/>
          </a:xfrm>
        </p:spPr>
        <p:txBody>
          <a:bodyPr/>
          <a:lstStyle/>
          <a:p>
            <a:r>
              <a:rPr lang="fr-FR" sz="2800" b="1" dirty="0">
                <a:solidFill>
                  <a:srgbClr val="FF0000"/>
                </a:solidFill>
                <a:effectLst>
                  <a:outerShdw blurRad="50800" dist="38100" dir="2700000" algn="tl" rotWithShape="0">
                    <a:schemeClr val="tx1">
                      <a:alpha val="96000"/>
                    </a:schemeClr>
                  </a:outerShdw>
                </a:effectLst>
                <a:latin typeface="Century Gothic" pitchFamily="34" charset="0"/>
                <a:cs typeface="Tahoma" pitchFamily="34" charset="0"/>
              </a:rPr>
              <a:t>LE MANAGEMENT DE CRISE : UNE APPROCHE GLOBALE POUR MAITRISER LA CRISE ET AGIR POUR EN DIMINUER LES CONSEQUENCES</a:t>
            </a:r>
          </a:p>
        </p:txBody>
      </p:sp>
      <p:grpSp>
        <p:nvGrpSpPr>
          <p:cNvPr id="90128" name="Group 16"/>
          <p:cNvGrpSpPr>
            <a:grpSpLocks/>
          </p:cNvGrpSpPr>
          <p:nvPr/>
        </p:nvGrpSpPr>
        <p:grpSpPr bwMode="auto">
          <a:xfrm>
            <a:off x="431800" y="2636838"/>
            <a:ext cx="7704138" cy="3600450"/>
            <a:chOff x="272" y="1661"/>
            <a:chExt cx="4853" cy="2268"/>
          </a:xfrm>
        </p:grpSpPr>
        <p:sp>
          <p:nvSpPr>
            <p:cNvPr id="90117" name="Text Box 5"/>
            <p:cNvSpPr txBox="1">
              <a:spLocks noChangeArrowheads="1"/>
            </p:cNvSpPr>
            <p:nvPr/>
          </p:nvSpPr>
          <p:spPr bwMode="auto">
            <a:xfrm>
              <a:off x="2200" y="1661"/>
              <a:ext cx="1384" cy="40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pPr>
              <a:r>
                <a:rPr lang="fr-FR" b="1" dirty="0">
                  <a:solidFill>
                    <a:srgbClr val="800080"/>
                  </a:solidFill>
                  <a:latin typeface="Century Gothic" pitchFamily="34" charset="0"/>
                </a:rPr>
                <a:t>5. MANAGEMENT DES HOMMES</a:t>
              </a:r>
            </a:p>
          </p:txBody>
        </p:sp>
        <p:sp>
          <p:nvSpPr>
            <p:cNvPr id="90118" name="Text Box 6"/>
            <p:cNvSpPr txBox="1">
              <a:spLocks noChangeArrowheads="1"/>
            </p:cNvSpPr>
            <p:nvPr/>
          </p:nvSpPr>
          <p:spPr bwMode="auto">
            <a:xfrm>
              <a:off x="3901" y="2504"/>
              <a:ext cx="1224" cy="40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pPr>
              <a:r>
                <a:rPr lang="fr-FR" b="1" dirty="0">
                  <a:solidFill>
                    <a:srgbClr val="800080"/>
                  </a:solidFill>
                  <a:latin typeface="Century Gothic" pitchFamily="34" charset="0"/>
                </a:rPr>
                <a:t>1. GESTION DE RISQUES</a:t>
              </a:r>
            </a:p>
          </p:txBody>
        </p:sp>
        <p:sp>
          <p:nvSpPr>
            <p:cNvPr id="90119" name="Text Box 7"/>
            <p:cNvSpPr txBox="1">
              <a:spLocks noChangeArrowheads="1"/>
            </p:cNvSpPr>
            <p:nvPr/>
          </p:nvSpPr>
          <p:spPr bwMode="auto">
            <a:xfrm>
              <a:off x="3242" y="3525"/>
              <a:ext cx="976" cy="40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pPr>
              <a:r>
                <a:rPr lang="fr-FR" b="1" dirty="0">
                  <a:solidFill>
                    <a:srgbClr val="800080"/>
                  </a:solidFill>
                  <a:latin typeface="Century Gothic" pitchFamily="34" charset="0"/>
                </a:rPr>
                <a:t>2. ASPECT JURIDIQUE</a:t>
              </a:r>
            </a:p>
          </p:txBody>
        </p:sp>
        <p:sp>
          <p:nvSpPr>
            <p:cNvPr id="90120" name="Text Box 8"/>
            <p:cNvSpPr txBox="1">
              <a:spLocks noChangeArrowheads="1"/>
            </p:cNvSpPr>
            <p:nvPr/>
          </p:nvSpPr>
          <p:spPr bwMode="auto">
            <a:xfrm>
              <a:off x="952" y="3339"/>
              <a:ext cx="1565" cy="40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pPr>
              <a:r>
                <a:rPr lang="fr-FR" b="1" dirty="0">
                  <a:solidFill>
                    <a:srgbClr val="800080"/>
                  </a:solidFill>
                  <a:latin typeface="Century Gothic" pitchFamily="34" charset="0"/>
                </a:rPr>
                <a:t>3. COMMUNICATION DE CRISE</a:t>
              </a:r>
            </a:p>
          </p:txBody>
        </p:sp>
        <p:sp>
          <p:nvSpPr>
            <p:cNvPr id="90121" name="Text Box 9"/>
            <p:cNvSpPr txBox="1">
              <a:spLocks noChangeArrowheads="1"/>
            </p:cNvSpPr>
            <p:nvPr/>
          </p:nvSpPr>
          <p:spPr bwMode="auto">
            <a:xfrm>
              <a:off x="272" y="2354"/>
              <a:ext cx="1384" cy="57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pPr>
              <a:r>
                <a:rPr lang="fr-FR" b="1" dirty="0">
                  <a:solidFill>
                    <a:srgbClr val="800080"/>
                  </a:solidFill>
                  <a:latin typeface="Century Gothic" pitchFamily="34" charset="0"/>
                </a:rPr>
                <a:t>4. GESTION TECHNIQUE DE LA CRISE</a:t>
              </a:r>
            </a:p>
          </p:txBody>
        </p:sp>
        <p:sp>
          <p:nvSpPr>
            <p:cNvPr id="90122" name="Line 10"/>
            <p:cNvSpPr>
              <a:spLocks noChangeShapeType="1"/>
            </p:cNvSpPr>
            <p:nvPr/>
          </p:nvSpPr>
          <p:spPr bwMode="auto">
            <a:xfrm>
              <a:off x="3593" y="1824"/>
              <a:ext cx="930" cy="658"/>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fr-FR"/>
            </a:p>
          </p:txBody>
        </p:sp>
        <p:sp>
          <p:nvSpPr>
            <p:cNvPr id="90123" name="Line 11"/>
            <p:cNvSpPr>
              <a:spLocks noChangeShapeType="1"/>
            </p:cNvSpPr>
            <p:nvPr/>
          </p:nvSpPr>
          <p:spPr bwMode="auto">
            <a:xfrm flipH="1">
              <a:off x="3731" y="2919"/>
              <a:ext cx="691" cy="586"/>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fr-FR"/>
            </a:p>
          </p:txBody>
        </p:sp>
        <p:sp>
          <p:nvSpPr>
            <p:cNvPr id="90124" name="Line 12"/>
            <p:cNvSpPr>
              <a:spLocks noChangeShapeType="1"/>
            </p:cNvSpPr>
            <p:nvPr/>
          </p:nvSpPr>
          <p:spPr bwMode="auto">
            <a:xfrm flipH="1" flipV="1">
              <a:off x="2494" y="3543"/>
              <a:ext cx="749" cy="182"/>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fr-FR"/>
            </a:p>
          </p:txBody>
        </p:sp>
        <p:sp>
          <p:nvSpPr>
            <p:cNvPr id="90125" name="Line 13"/>
            <p:cNvSpPr>
              <a:spLocks noChangeShapeType="1"/>
            </p:cNvSpPr>
            <p:nvPr/>
          </p:nvSpPr>
          <p:spPr bwMode="auto">
            <a:xfrm flipH="1" flipV="1">
              <a:off x="948" y="2942"/>
              <a:ext cx="736" cy="391"/>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fr-FR"/>
            </a:p>
          </p:txBody>
        </p:sp>
        <p:sp>
          <p:nvSpPr>
            <p:cNvPr id="90126" name="Line 14"/>
            <p:cNvSpPr>
              <a:spLocks noChangeShapeType="1"/>
            </p:cNvSpPr>
            <p:nvPr/>
          </p:nvSpPr>
          <p:spPr bwMode="auto">
            <a:xfrm flipV="1">
              <a:off x="909" y="1845"/>
              <a:ext cx="1270" cy="476"/>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fr-FR"/>
            </a:p>
          </p:txBody>
        </p:sp>
        <p:sp>
          <p:nvSpPr>
            <p:cNvPr id="90127" name="Oval 15"/>
            <p:cNvSpPr>
              <a:spLocks noChangeArrowheads="1"/>
            </p:cNvSpPr>
            <p:nvPr/>
          </p:nvSpPr>
          <p:spPr bwMode="auto">
            <a:xfrm>
              <a:off x="1927" y="2319"/>
              <a:ext cx="1701" cy="748"/>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pPr algn="ctr"/>
              <a:r>
                <a:rPr lang="fr-FR" b="1">
                  <a:solidFill>
                    <a:srgbClr val="3333CC"/>
                  </a:solidFill>
                  <a:latin typeface="Century Gothic" pitchFamily="34" charset="0"/>
                </a:rPr>
                <a:t>MANAGEMENT </a:t>
              </a:r>
            </a:p>
            <a:p>
              <a:pPr algn="ctr"/>
              <a:r>
                <a:rPr lang="fr-FR" b="1">
                  <a:solidFill>
                    <a:srgbClr val="3333CC"/>
                  </a:solidFill>
                  <a:latin typeface="Century Gothic" pitchFamily="34" charset="0"/>
                </a:rPr>
                <a:t>GLOBAL </a:t>
              </a:r>
            </a:p>
            <a:p>
              <a:pPr algn="ctr"/>
              <a:r>
                <a:rPr lang="fr-FR" b="1">
                  <a:solidFill>
                    <a:srgbClr val="3333CC"/>
                  </a:solidFill>
                  <a:latin typeface="Century Gothic" pitchFamily="34" charset="0"/>
                </a:rPr>
                <a:t>DE LA CRISE</a:t>
              </a: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16" name="Espace réservé du numéro de diapositive 5"/>
          <p:cNvSpPr>
            <a:spLocks noGrp="1"/>
          </p:cNvSpPr>
          <p:nvPr>
            <p:ph type="sldNum" sz="quarter" idx="12"/>
          </p:nvPr>
        </p:nvSpPr>
        <p:spPr/>
        <p:txBody>
          <a:bodyPr/>
          <a:lstStyle/>
          <a:p>
            <a:fld id="{6B1CFA3B-615B-4CDD-BFF1-E2682BEB05FD}" type="slidenum">
              <a:rPr lang="fr-FR"/>
              <a:pPr/>
              <a:t>21</a:t>
            </a:fld>
            <a:endParaRPr lang="fr-FR"/>
          </a:p>
        </p:txBody>
      </p:sp>
      <p:grpSp>
        <p:nvGrpSpPr>
          <p:cNvPr id="93186" name="Group 2"/>
          <p:cNvGrpSpPr>
            <a:grpSpLocks/>
          </p:cNvGrpSpPr>
          <p:nvPr/>
        </p:nvGrpSpPr>
        <p:grpSpPr bwMode="auto">
          <a:xfrm>
            <a:off x="3001963" y="982663"/>
            <a:ext cx="3097213" cy="2517775"/>
            <a:chOff x="1891" y="619"/>
            <a:chExt cx="1951" cy="1586"/>
          </a:xfrm>
        </p:grpSpPr>
        <p:sp>
          <p:nvSpPr>
            <p:cNvPr id="93187" name="AutoShape 3"/>
            <p:cNvSpPr>
              <a:spLocks noChangeArrowheads="1"/>
            </p:cNvSpPr>
            <p:nvPr/>
          </p:nvSpPr>
          <p:spPr bwMode="auto">
            <a:xfrm>
              <a:off x="2064" y="981"/>
              <a:ext cx="1406" cy="1224"/>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93188" name="Text Box 4"/>
            <p:cNvSpPr txBox="1">
              <a:spLocks noChangeArrowheads="1"/>
            </p:cNvSpPr>
            <p:nvPr/>
          </p:nvSpPr>
          <p:spPr bwMode="auto">
            <a:xfrm>
              <a:off x="1891" y="619"/>
              <a:ext cx="1951" cy="288"/>
            </a:xfrm>
            <a:prstGeom prst="rect">
              <a:avLst/>
            </a:prstGeom>
            <a:noFill/>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eaLnBrk="1" hangingPunct="1">
                <a:spcBef>
                  <a:spcPct val="50000"/>
                </a:spcBef>
              </a:pPr>
              <a:r>
                <a:rPr lang="fr-FR" sz="2400" b="1" dirty="0">
                  <a:solidFill>
                    <a:srgbClr val="F7FC1C"/>
                  </a:solidFill>
                  <a:latin typeface="Arial" charset="0"/>
                  <a:cs typeface="Arial" charset="0"/>
                </a:rPr>
                <a:t>PREPARER</a:t>
              </a:r>
              <a:r>
                <a:rPr lang="fr-FR" sz="2400" b="1" i="1" dirty="0">
                  <a:solidFill>
                    <a:srgbClr val="FF0000"/>
                  </a:solidFill>
                  <a:latin typeface="Arial" charset="0"/>
                  <a:cs typeface="Arial" charset="0"/>
                </a:rPr>
                <a:t> PLAN</a:t>
              </a:r>
            </a:p>
          </p:txBody>
        </p:sp>
      </p:grpSp>
      <p:grpSp>
        <p:nvGrpSpPr>
          <p:cNvPr id="93189" name="Group 5"/>
          <p:cNvGrpSpPr>
            <a:grpSpLocks/>
          </p:cNvGrpSpPr>
          <p:nvPr/>
        </p:nvGrpSpPr>
        <p:grpSpPr bwMode="auto">
          <a:xfrm>
            <a:off x="4716463" y="2708275"/>
            <a:ext cx="4427537" cy="2232025"/>
            <a:chOff x="2971" y="1706"/>
            <a:chExt cx="2789" cy="1406"/>
          </a:xfrm>
        </p:grpSpPr>
        <p:sp>
          <p:nvSpPr>
            <p:cNvPr id="93190" name="AutoShape 6"/>
            <p:cNvSpPr>
              <a:spLocks noChangeArrowheads="1"/>
            </p:cNvSpPr>
            <p:nvPr/>
          </p:nvSpPr>
          <p:spPr bwMode="auto">
            <a:xfrm rot="5215703">
              <a:off x="2880" y="1797"/>
              <a:ext cx="1406" cy="1224"/>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93191" name="Text Box 7"/>
            <p:cNvSpPr txBox="1">
              <a:spLocks noChangeArrowheads="1"/>
            </p:cNvSpPr>
            <p:nvPr/>
          </p:nvSpPr>
          <p:spPr bwMode="auto">
            <a:xfrm>
              <a:off x="4286" y="2160"/>
              <a:ext cx="1474" cy="407"/>
            </a:xfrm>
            <a:prstGeom prst="rect">
              <a:avLst/>
            </a:prstGeom>
            <a:noFill/>
            <a:ln w="9525">
              <a:noFill/>
              <a:miter lim="800000"/>
              <a:headEnd/>
              <a:tailEnd/>
            </a:ln>
            <a:effectLst/>
          </p:spPr>
          <p:txBody>
            <a:bodyPr wrap="square">
              <a:spAutoFit/>
            </a:bodyPr>
            <a:lstStyle/>
            <a:p>
              <a:pPr eaLnBrk="1" hangingPunct="1">
                <a:lnSpc>
                  <a:spcPct val="50000"/>
                </a:lnSpc>
                <a:spcBef>
                  <a:spcPct val="50000"/>
                </a:spcBef>
              </a:pPr>
              <a:r>
                <a:rPr lang="fr-FR" sz="2400" b="1" dirty="0">
                  <a:solidFill>
                    <a:srgbClr val="F7FC1C"/>
                  </a:solidFill>
                  <a:latin typeface="Arial" charset="0"/>
                  <a:cs typeface="Arial" charset="0"/>
                </a:rPr>
                <a:t>DEVELOPPER</a:t>
              </a:r>
            </a:p>
            <a:p>
              <a:pPr eaLnBrk="1" hangingPunct="1">
                <a:lnSpc>
                  <a:spcPct val="50000"/>
                </a:lnSpc>
                <a:spcBef>
                  <a:spcPct val="50000"/>
                </a:spcBef>
              </a:pPr>
              <a:r>
                <a:rPr lang="fr-FR" sz="2400" b="1" i="1" dirty="0">
                  <a:solidFill>
                    <a:srgbClr val="FF0000"/>
                  </a:solidFill>
                  <a:latin typeface="Arial" charset="0"/>
                  <a:cs typeface="Arial" charset="0"/>
                </a:rPr>
                <a:t>DO</a:t>
              </a:r>
            </a:p>
          </p:txBody>
        </p:sp>
      </p:grpSp>
      <p:grpSp>
        <p:nvGrpSpPr>
          <p:cNvPr id="93192" name="Group 8"/>
          <p:cNvGrpSpPr>
            <a:grpSpLocks/>
          </p:cNvGrpSpPr>
          <p:nvPr/>
        </p:nvGrpSpPr>
        <p:grpSpPr bwMode="auto">
          <a:xfrm>
            <a:off x="2411413" y="4005263"/>
            <a:ext cx="4608512" cy="2441575"/>
            <a:chOff x="1519" y="2523"/>
            <a:chExt cx="2903" cy="1538"/>
          </a:xfrm>
        </p:grpSpPr>
        <p:sp>
          <p:nvSpPr>
            <p:cNvPr id="93193" name="AutoShape 9"/>
            <p:cNvSpPr>
              <a:spLocks noChangeArrowheads="1"/>
            </p:cNvSpPr>
            <p:nvPr/>
          </p:nvSpPr>
          <p:spPr bwMode="auto">
            <a:xfrm rot="10800000">
              <a:off x="2064" y="2523"/>
              <a:ext cx="1406" cy="1225"/>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93194" name="Text Box 10"/>
            <p:cNvSpPr txBox="1">
              <a:spLocks noChangeArrowheads="1"/>
            </p:cNvSpPr>
            <p:nvPr/>
          </p:nvSpPr>
          <p:spPr bwMode="auto">
            <a:xfrm>
              <a:off x="1519" y="3773"/>
              <a:ext cx="2903" cy="288"/>
            </a:xfrm>
            <a:prstGeom prst="rect">
              <a:avLst/>
            </a:prstGeom>
            <a:noFill/>
            <a:ln w="9525">
              <a:noFill/>
              <a:miter lim="800000"/>
              <a:headEnd/>
              <a:tailEnd/>
            </a:ln>
            <a:effectLst/>
          </p:spPr>
          <p:txBody>
            <a:bodyPr>
              <a:spAutoFit/>
            </a:bodyPr>
            <a:lstStyle/>
            <a:p>
              <a:pPr eaLnBrk="1" hangingPunct="1">
                <a:spcBef>
                  <a:spcPct val="50000"/>
                </a:spcBef>
              </a:pPr>
              <a:r>
                <a:rPr lang="fr-FR" sz="2400" b="1">
                  <a:solidFill>
                    <a:srgbClr val="F7FC1C"/>
                  </a:solidFill>
                  <a:latin typeface="Arial" charset="0"/>
                  <a:cs typeface="Arial" charset="0"/>
                </a:rPr>
                <a:t>COMPRENDRE</a:t>
              </a:r>
              <a:r>
                <a:rPr lang="fr-FR" sz="2400" b="1">
                  <a:latin typeface="Arial" charset="0"/>
                  <a:cs typeface="Arial" charset="0"/>
                </a:rPr>
                <a:t> </a:t>
              </a:r>
              <a:r>
                <a:rPr lang="fr-FR" sz="2400" b="1" i="1">
                  <a:solidFill>
                    <a:srgbClr val="FF0000"/>
                  </a:solidFill>
                  <a:latin typeface="Arial" charset="0"/>
                  <a:cs typeface="Arial" charset="0"/>
                </a:rPr>
                <a:t>CHECK</a:t>
              </a:r>
            </a:p>
          </p:txBody>
        </p:sp>
      </p:grpSp>
      <p:grpSp>
        <p:nvGrpSpPr>
          <p:cNvPr id="93195" name="Group 11"/>
          <p:cNvGrpSpPr>
            <a:grpSpLocks/>
          </p:cNvGrpSpPr>
          <p:nvPr/>
        </p:nvGrpSpPr>
        <p:grpSpPr bwMode="auto">
          <a:xfrm>
            <a:off x="900113" y="2636838"/>
            <a:ext cx="3167062" cy="2232025"/>
            <a:chOff x="567" y="1661"/>
            <a:chExt cx="1995" cy="1406"/>
          </a:xfrm>
        </p:grpSpPr>
        <p:sp>
          <p:nvSpPr>
            <p:cNvPr id="93196" name="AutoShape 12"/>
            <p:cNvSpPr>
              <a:spLocks noChangeArrowheads="1"/>
            </p:cNvSpPr>
            <p:nvPr/>
          </p:nvSpPr>
          <p:spPr bwMode="auto">
            <a:xfrm rot="16200000">
              <a:off x="1247" y="1752"/>
              <a:ext cx="1406" cy="1224"/>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93197" name="Text Box 13"/>
            <p:cNvSpPr txBox="1">
              <a:spLocks noChangeArrowheads="1"/>
            </p:cNvSpPr>
            <p:nvPr/>
          </p:nvSpPr>
          <p:spPr bwMode="auto">
            <a:xfrm>
              <a:off x="567" y="2160"/>
              <a:ext cx="635" cy="403"/>
            </a:xfrm>
            <a:prstGeom prst="rect">
              <a:avLst/>
            </a:prstGeom>
            <a:noFill/>
            <a:ln w="9525">
              <a:noFill/>
              <a:miter lim="800000"/>
              <a:headEnd/>
              <a:tailEnd/>
            </a:ln>
            <a:effectLst/>
          </p:spPr>
          <p:txBody>
            <a:bodyPr>
              <a:spAutoFit/>
            </a:bodyPr>
            <a:lstStyle/>
            <a:p>
              <a:pPr eaLnBrk="1" hangingPunct="1">
                <a:lnSpc>
                  <a:spcPct val="50000"/>
                </a:lnSpc>
                <a:spcBef>
                  <a:spcPct val="50000"/>
                </a:spcBef>
              </a:pPr>
              <a:r>
                <a:rPr lang="fr-FR" sz="2400" b="1">
                  <a:solidFill>
                    <a:srgbClr val="F7FC1C"/>
                  </a:solidFill>
                  <a:latin typeface="Arial" charset="0"/>
                  <a:cs typeface="Arial" charset="0"/>
                </a:rPr>
                <a:t>AGIR</a:t>
              </a:r>
            </a:p>
            <a:p>
              <a:pPr eaLnBrk="1" hangingPunct="1">
                <a:lnSpc>
                  <a:spcPct val="50000"/>
                </a:lnSpc>
                <a:spcBef>
                  <a:spcPct val="50000"/>
                </a:spcBef>
              </a:pPr>
              <a:r>
                <a:rPr lang="fr-FR" sz="2400" b="1" i="1">
                  <a:solidFill>
                    <a:srgbClr val="FF0000"/>
                  </a:solidFill>
                  <a:latin typeface="Arial" charset="0"/>
                  <a:cs typeface="Arial" charset="0"/>
                </a:rPr>
                <a:t>ACT</a:t>
              </a:r>
            </a:p>
          </p:txBody>
        </p:sp>
      </p:grpSp>
      <p:sp>
        <p:nvSpPr>
          <p:cNvPr id="93198" name="Text Box 14"/>
          <p:cNvSpPr txBox="1">
            <a:spLocks noChangeArrowheads="1"/>
          </p:cNvSpPr>
          <p:nvPr/>
        </p:nvSpPr>
        <p:spPr bwMode="auto">
          <a:xfrm>
            <a:off x="6011863" y="138113"/>
            <a:ext cx="3024187" cy="2282825"/>
          </a:xfrm>
          <a:prstGeom prst="rect">
            <a:avLst/>
          </a:prstGeom>
          <a:noFill/>
          <a:ln w="9525">
            <a:noFill/>
            <a:miter lim="800000"/>
            <a:headEnd/>
            <a:tailEnd/>
          </a:ln>
          <a:effectLst/>
        </p:spPr>
        <p:txBody>
          <a:bodyPr>
            <a:spAutoFit/>
          </a:bodyPr>
          <a:lstStyle/>
          <a:p>
            <a:pPr algn="r">
              <a:spcBef>
                <a:spcPct val="50000"/>
              </a:spcBef>
            </a:pPr>
            <a:r>
              <a:rPr lang="fr-FR" sz="2400" b="1">
                <a:solidFill>
                  <a:srgbClr val="81D5FF"/>
                </a:solidFill>
                <a:latin typeface="Century Gothic" pitchFamily="34" charset="0"/>
              </a:rPr>
              <a:t>UN MONDE MEILLEUR COMMENCE PAR L’APPLICATION DE LA ROUE DE DEMING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indefinite" fill="hold" nodeType="afterEffect">
                                  <p:stCondLst>
                                    <p:cond delay="0"/>
                                  </p:stCondLst>
                                  <p:childTnLst>
                                    <p:set>
                                      <p:cBhvr>
                                        <p:cTn id="6" dur="1" fill="hold">
                                          <p:stCondLst>
                                            <p:cond delay="0"/>
                                          </p:stCondLst>
                                        </p:cTn>
                                        <p:tgtEl>
                                          <p:spTgt spid="93186"/>
                                        </p:tgtEl>
                                        <p:attrNameLst>
                                          <p:attrName>style.visibility</p:attrName>
                                        </p:attrNameLst>
                                      </p:cBhvr>
                                      <p:to>
                                        <p:strVal val="visible"/>
                                      </p:to>
                                    </p:set>
                                    <p:animEffect transition="in" filter="wipe(left)">
                                      <p:cBhvr>
                                        <p:cTn id="7" dur="5000"/>
                                        <p:tgtEl>
                                          <p:spTgt spid="93186"/>
                                        </p:tgtEl>
                                      </p:cBhvr>
                                    </p:animEffect>
                                  </p:childTnLst>
                                </p:cTn>
                              </p:par>
                            </p:childTnLst>
                          </p:cTn>
                        </p:par>
                        <p:par>
                          <p:cTn id="8" fill="hold">
                            <p:stCondLst>
                              <p:cond delay="5000"/>
                            </p:stCondLst>
                            <p:childTnLst>
                              <p:par>
                                <p:cTn id="9" presetID="22" presetClass="entr" presetSubtype="1" repeatCount="indefinite" fill="hold" nodeType="afterEffect">
                                  <p:stCondLst>
                                    <p:cond delay="500"/>
                                  </p:stCondLst>
                                  <p:childTnLst>
                                    <p:set>
                                      <p:cBhvr>
                                        <p:cTn id="10" dur="1" fill="hold">
                                          <p:stCondLst>
                                            <p:cond delay="0"/>
                                          </p:stCondLst>
                                        </p:cTn>
                                        <p:tgtEl>
                                          <p:spTgt spid="93189"/>
                                        </p:tgtEl>
                                        <p:attrNameLst>
                                          <p:attrName>style.visibility</p:attrName>
                                        </p:attrNameLst>
                                      </p:cBhvr>
                                      <p:to>
                                        <p:strVal val="visible"/>
                                      </p:to>
                                    </p:set>
                                    <p:animEffect transition="in" filter="wipe(up)">
                                      <p:cBhvr>
                                        <p:cTn id="11" dur="5000"/>
                                        <p:tgtEl>
                                          <p:spTgt spid="93189"/>
                                        </p:tgtEl>
                                      </p:cBhvr>
                                    </p:animEffect>
                                  </p:childTnLst>
                                </p:cTn>
                              </p:par>
                            </p:childTnLst>
                          </p:cTn>
                        </p:par>
                        <p:par>
                          <p:cTn id="12" fill="hold">
                            <p:stCondLst>
                              <p:cond delay="10500"/>
                            </p:stCondLst>
                            <p:childTnLst>
                              <p:par>
                                <p:cTn id="13" presetID="22" presetClass="entr" presetSubtype="2" repeatCount="indefinite" fill="hold" nodeType="afterEffect">
                                  <p:stCondLst>
                                    <p:cond delay="500"/>
                                  </p:stCondLst>
                                  <p:childTnLst>
                                    <p:set>
                                      <p:cBhvr>
                                        <p:cTn id="14" dur="1" fill="hold">
                                          <p:stCondLst>
                                            <p:cond delay="0"/>
                                          </p:stCondLst>
                                        </p:cTn>
                                        <p:tgtEl>
                                          <p:spTgt spid="93192"/>
                                        </p:tgtEl>
                                        <p:attrNameLst>
                                          <p:attrName>style.visibility</p:attrName>
                                        </p:attrNameLst>
                                      </p:cBhvr>
                                      <p:to>
                                        <p:strVal val="visible"/>
                                      </p:to>
                                    </p:set>
                                    <p:animEffect transition="in" filter="wipe(right)">
                                      <p:cBhvr>
                                        <p:cTn id="15" dur="5000"/>
                                        <p:tgtEl>
                                          <p:spTgt spid="93192"/>
                                        </p:tgtEl>
                                      </p:cBhvr>
                                    </p:animEffect>
                                  </p:childTnLst>
                                </p:cTn>
                              </p:par>
                            </p:childTnLst>
                          </p:cTn>
                        </p:par>
                        <p:par>
                          <p:cTn id="16" fill="hold">
                            <p:stCondLst>
                              <p:cond delay="16000"/>
                            </p:stCondLst>
                            <p:childTnLst>
                              <p:par>
                                <p:cTn id="17" presetID="22" presetClass="entr" presetSubtype="4" repeatCount="indefinite" fill="hold" nodeType="afterEffect">
                                  <p:stCondLst>
                                    <p:cond delay="500"/>
                                  </p:stCondLst>
                                  <p:childTnLst>
                                    <p:set>
                                      <p:cBhvr>
                                        <p:cTn id="18" dur="1" fill="hold">
                                          <p:stCondLst>
                                            <p:cond delay="0"/>
                                          </p:stCondLst>
                                        </p:cTn>
                                        <p:tgtEl>
                                          <p:spTgt spid="93195"/>
                                        </p:tgtEl>
                                        <p:attrNameLst>
                                          <p:attrName>style.visibility</p:attrName>
                                        </p:attrNameLst>
                                      </p:cBhvr>
                                      <p:to>
                                        <p:strVal val="visible"/>
                                      </p:to>
                                    </p:set>
                                    <p:animEffect transition="in" filter="wipe(down)">
                                      <p:cBhvr>
                                        <p:cTn id="19" dur="5000"/>
                                        <p:tgtEl>
                                          <p:spTgt spid="93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16" name="Espace réservé du numéro de diapositive 5"/>
          <p:cNvSpPr>
            <a:spLocks noGrp="1"/>
          </p:cNvSpPr>
          <p:nvPr>
            <p:ph type="sldNum" sz="quarter" idx="12"/>
          </p:nvPr>
        </p:nvSpPr>
        <p:spPr/>
        <p:txBody>
          <a:bodyPr/>
          <a:lstStyle/>
          <a:p>
            <a:fld id="{6B1CFA3B-615B-4CDD-BFF1-E2682BEB05FD}" type="slidenum">
              <a:rPr lang="fr-FR"/>
              <a:pPr/>
              <a:t>22</a:t>
            </a:fld>
            <a:endParaRPr lang="fr-FR"/>
          </a:p>
        </p:txBody>
      </p:sp>
      <p:grpSp>
        <p:nvGrpSpPr>
          <p:cNvPr id="2" name="Group 2"/>
          <p:cNvGrpSpPr>
            <a:grpSpLocks/>
          </p:cNvGrpSpPr>
          <p:nvPr/>
        </p:nvGrpSpPr>
        <p:grpSpPr bwMode="auto">
          <a:xfrm>
            <a:off x="3001963" y="982663"/>
            <a:ext cx="3097213" cy="2517775"/>
            <a:chOff x="1891" y="619"/>
            <a:chExt cx="1951" cy="1586"/>
          </a:xfrm>
        </p:grpSpPr>
        <p:sp>
          <p:nvSpPr>
            <p:cNvPr id="93187" name="AutoShape 3"/>
            <p:cNvSpPr>
              <a:spLocks noChangeArrowheads="1"/>
            </p:cNvSpPr>
            <p:nvPr/>
          </p:nvSpPr>
          <p:spPr bwMode="auto">
            <a:xfrm>
              <a:off x="2064" y="981"/>
              <a:ext cx="1406" cy="1224"/>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93188" name="Text Box 4"/>
            <p:cNvSpPr txBox="1">
              <a:spLocks noChangeArrowheads="1"/>
            </p:cNvSpPr>
            <p:nvPr/>
          </p:nvSpPr>
          <p:spPr bwMode="auto">
            <a:xfrm>
              <a:off x="1891" y="619"/>
              <a:ext cx="1951" cy="288"/>
            </a:xfrm>
            <a:prstGeom prst="rect">
              <a:avLst/>
            </a:prstGeom>
            <a:noFill/>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eaLnBrk="1" hangingPunct="1">
                <a:spcBef>
                  <a:spcPct val="50000"/>
                </a:spcBef>
              </a:pPr>
              <a:r>
                <a:rPr lang="fr-FR" sz="2400" b="1" dirty="0" smtClean="0">
                  <a:solidFill>
                    <a:srgbClr val="FF9900"/>
                  </a:solidFill>
                  <a:latin typeface="Arial" charset="0"/>
                  <a:cs typeface="Arial" charset="0"/>
                </a:rPr>
                <a:t>IDENTIFICATION</a:t>
              </a:r>
              <a:endParaRPr lang="fr-FR" sz="2400" b="1" i="1" dirty="0">
                <a:solidFill>
                  <a:srgbClr val="FF9900"/>
                </a:solidFill>
                <a:latin typeface="Arial" charset="0"/>
                <a:cs typeface="Arial" charset="0"/>
              </a:endParaRPr>
            </a:p>
          </p:txBody>
        </p:sp>
      </p:grpSp>
      <p:grpSp>
        <p:nvGrpSpPr>
          <p:cNvPr id="3" name="Group 5"/>
          <p:cNvGrpSpPr>
            <a:grpSpLocks/>
          </p:cNvGrpSpPr>
          <p:nvPr/>
        </p:nvGrpSpPr>
        <p:grpSpPr bwMode="auto">
          <a:xfrm>
            <a:off x="4716464" y="2708275"/>
            <a:ext cx="4276725" cy="2232025"/>
            <a:chOff x="2971" y="1706"/>
            <a:chExt cx="2694" cy="1406"/>
          </a:xfrm>
        </p:grpSpPr>
        <p:sp>
          <p:nvSpPr>
            <p:cNvPr id="93190" name="AutoShape 6"/>
            <p:cNvSpPr>
              <a:spLocks noChangeArrowheads="1"/>
            </p:cNvSpPr>
            <p:nvPr/>
          </p:nvSpPr>
          <p:spPr bwMode="auto">
            <a:xfrm rot="5215703">
              <a:off x="2880" y="1797"/>
              <a:ext cx="1406" cy="1224"/>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66FF66"/>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93191" name="Text Box 7"/>
            <p:cNvSpPr txBox="1">
              <a:spLocks noChangeArrowheads="1"/>
            </p:cNvSpPr>
            <p:nvPr/>
          </p:nvSpPr>
          <p:spPr bwMode="auto">
            <a:xfrm>
              <a:off x="4191" y="1976"/>
              <a:ext cx="1474" cy="190"/>
            </a:xfrm>
            <a:prstGeom prst="rect">
              <a:avLst/>
            </a:prstGeom>
            <a:noFill/>
            <a:ln w="9525">
              <a:noFill/>
              <a:miter lim="800000"/>
              <a:headEnd/>
              <a:tailEnd/>
            </a:ln>
            <a:effectLst/>
          </p:spPr>
          <p:txBody>
            <a:bodyPr wrap="square">
              <a:spAutoFit/>
            </a:bodyPr>
            <a:lstStyle/>
            <a:p>
              <a:pPr eaLnBrk="1" hangingPunct="1">
                <a:lnSpc>
                  <a:spcPct val="50000"/>
                </a:lnSpc>
                <a:spcBef>
                  <a:spcPct val="50000"/>
                </a:spcBef>
              </a:pPr>
              <a:r>
                <a:rPr lang="fr-FR" sz="2400" b="1" dirty="0" smtClean="0">
                  <a:solidFill>
                    <a:srgbClr val="66FF66"/>
                  </a:solidFill>
                  <a:latin typeface="Arial" charset="0"/>
                  <a:cs typeface="Arial" charset="0"/>
                </a:rPr>
                <a:t>EVALUATION</a:t>
              </a:r>
              <a:endParaRPr lang="fr-FR" sz="2400" b="1" i="1" dirty="0">
                <a:solidFill>
                  <a:srgbClr val="66FF66"/>
                </a:solidFill>
                <a:latin typeface="Arial" charset="0"/>
                <a:cs typeface="Arial" charset="0"/>
              </a:endParaRPr>
            </a:p>
          </p:txBody>
        </p:sp>
      </p:grpSp>
      <p:grpSp>
        <p:nvGrpSpPr>
          <p:cNvPr id="4" name="Group 8"/>
          <p:cNvGrpSpPr>
            <a:grpSpLocks/>
          </p:cNvGrpSpPr>
          <p:nvPr/>
        </p:nvGrpSpPr>
        <p:grpSpPr bwMode="auto">
          <a:xfrm>
            <a:off x="2411413" y="4005263"/>
            <a:ext cx="4608512" cy="2441575"/>
            <a:chOff x="1519" y="2523"/>
            <a:chExt cx="2903" cy="1538"/>
          </a:xfrm>
        </p:grpSpPr>
        <p:sp>
          <p:nvSpPr>
            <p:cNvPr id="93193" name="AutoShape 9"/>
            <p:cNvSpPr>
              <a:spLocks noChangeArrowheads="1"/>
            </p:cNvSpPr>
            <p:nvPr/>
          </p:nvSpPr>
          <p:spPr bwMode="auto">
            <a:xfrm rot="10800000">
              <a:off x="2064" y="2523"/>
              <a:ext cx="1406" cy="1225"/>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5050"/>
            </a:solid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93194" name="Text Box 10"/>
            <p:cNvSpPr txBox="1">
              <a:spLocks noChangeArrowheads="1"/>
            </p:cNvSpPr>
            <p:nvPr/>
          </p:nvSpPr>
          <p:spPr bwMode="auto">
            <a:xfrm>
              <a:off x="1519" y="3773"/>
              <a:ext cx="2903" cy="288"/>
            </a:xfrm>
            <a:prstGeom prst="rect">
              <a:avLst/>
            </a:prstGeom>
            <a:noFill/>
            <a:ln w="9525">
              <a:noFill/>
              <a:miter lim="800000"/>
              <a:headEnd/>
              <a:tailEnd/>
            </a:ln>
            <a:effectLst/>
          </p:spPr>
          <p:txBody>
            <a:bodyPr>
              <a:spAutoFit/>
            </a:bodyPr>
            <a:lstStyle/>
            <a:p>
              <a:pPr eaLnBrk="1" hangingPunct="1">
                <a:spcBef>
                  <a:spcPct val="50000"/>
                </a:spcBef>
              </a:pPr>
              <a:r>
                <a:rPr lang="fr-FR" sz="2400" b="1" dirty="0" smtClean="0">
                  <a:solidFill>
                    <a:srgbClr val="FF5050"/>
                  </a:solidFill>
                  <a:latin typeface="Arial" charset="0"/>
                  <a:cs typeface="Arial" charset="0"/>
                </a:rPr>
                <a:t>STRATEGIES DE REPONSE</a:t>
              </a:r>
              <a:endParaRPr lang="fr-FR" sz="2400" b="1" i="1" dirty="0">
                <a:solidFill>
                  <a:srgbClr val="FF5050"/>
                </a:solidFill>
                <a:latin typeface="Arial" charset="0"/>
                <a:cs typeface="Arial" charset="0"/>
              </a:endParaRPr>
            </a:p>
          </p:txBody>
        </p:sp>
      </p:grpSp>
      <p:grpSp>
        <p:nvGrpSpPr>
          <p:cNvPr id="5" name="Group 11"/>
          <p:cNvGrpSpPr>
            <a:grpSpLocks/>
          </p:cNvGrpSpPr>
          <p:nvPr/>
        </p:nvGrpSpPr>
        <p:grpSpPr bwMode="auto">
          <a:xfrm>
            <a:off x="190501" y="2636838"/>
            <a:ext cx="3876676" cy="2501900"/>
            <a:chOff x="120" y="1661"/>
            <a:chExt cx="2442" cy="1576"/>
          </a:xfrm>
        </p:grpSpPr>
        <p:sp>
          <p:nvSpPr>
            <p:cNvPr id="93196" name="AutoShape 12"/>
            <p:cNvSpPr>
              <a:spLocks noChangeArrowheads="1"/>
            </p:cNvSpPr>
            <p:nvPr/>
          </p:nvSpPr>
          <p:spPr bwMode="auto">
            <a:xfrm rot="16200000">
              <a:off x="1247" y="1752"/>
              <a:ext cx="1406" cy="1224"/>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33CC"/>
            </a:solid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93197" name="Text Box 13"/>
            <p:cNvSpPr txBox="1">
              <a:spLocks noChangeArrowheads="1"/>
            </p:cNvSpPr>
            <p:nvPr/>
          </p:nvSpPr>
          <p:spPr bwMode="auto">
            <a:xfrm>
              <a:off x="120" y="2597"/>
              <a:ext cx="1403" cy="640"/>
            </a:xfrm>
            <a:prstGeom prst="rect">
              <a:avLst/>
            </a:prstGeom>
            <a:noFill/>
            <a:ln w="9525">
              <a:noFill/>
              <a:miter lim="800000"/>
              <a:headEnd/>
              <a:tailEnd/>
            </a:ln>
            <a:effectLst/>
          </p:spPr>
          <p:txBody>
            <a:bodyPr wrap="square">
              <a:spAutoFit/>
            </a:bodyPr>
            <a:lstStyle/>
            <a:p>
              <a:pPr eaLnBrk="1" hangingPunct="1">
                <a:lnSpc>
                  <a:spcPts val="2400"/>
                </a:lnSpc>
                <a:spcBef>
                  <a:spcPts val="0"/>
                </a:spcBef>
              </a:pPr>
              <a:r>
                <a:rPr lang="fr-FR" sz="2400" b="1" dirty="0" smtClean="0">
                  <a:solidFill>
                    <a:srgbClr val="FF33CC"/>
                  </a:solidFill>
                  <a:latin typeface="Arial" charset="0"/>
                  <a:cs typeface="Arial" charset="0"/>
                </a:rPr>
                <a:t>CONTRÔLE DES REPONSES</a:t>
              </a:r>
              <a:endParaRPr lang="fr-FR" sz="2400" b="1" i="1" dirty="0">
                <a:solidFill>
                  <a:srgbClr val="FF33CC"/>
                </a:solidFill>
                <a:latin typeface="Arial" charset="0"/>
                <a:cs typeface="Arial" charset="0"/>
              </a:endParaRPr>
            </a:p>
          </p:txBody>
        </p:sp>
      </p:grpSp>
      <p:pic>
        <p:nvPicPr>
          <p:cNvPr id="17" name="Image 16" descr="Electricity_substation_danger.jpg"/>
          <p:cNvPicPr>
            <a:picLocks noChangeAspect="1"/>
          </p:cNvPicPr>
          <p:nvPr/>
        </p:nvPicPr>
        <p:blipFill>
          <a:blip r:embed="rId2"/>
          <a:srcRect/>
          <a:stretch>
            <a:fillRect/>
          </a:stretch>
        </p:blipFill>
        <p:spPr bwMode="auto">
          <a:xfrm>
            <a:off x="3622662" y="3050051"/>
            <a:ext cx="1635350" cy="1401313"/>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indefinite"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0"/>
                                        <p:tgtEl>
                                          <p:spTgt spid="2"/>
                                        </p:tgtEl>
                                      </p:cBhvr>
                                    </p:animEffect>
                                  </p:childTnLst>
                                </p:cTn>
                              </p:par>
                            </p:childTnLst>
                          </p:cTn>
                        </p:par>
                        <p:par>
                          <p:cTn id="8" fill="hold">
                            <p:stCondLst>
                              <p:cond delay="5000"/>
                            </p:stCondLst>
                            <p:childTnLst>
                              <p:par>
                                <p:cTn id="9" presetID="22" presetClass="entr" presetSubtype="1" repeatCount="indefinite"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0"/>
                                        <p:tgtEl>
                                          <p:spTgt spid="3"/>
                                        </p:tgtEl>
                                      </p:cBhvr>
                                    </p:animEffect>
                                  </p:childTnLst>
                                </p:cTn>
                              </p:par>
                            </p:childTnLst>
                          </p:cTn>
                        </p:par>
                        <p:par>
                          <p:cTn id="12" fill="hold">
                            <p:stCondLst>
                              <p:cond delay="10500"/>
                            </p:stCondLst>
                            <p:childTnLst>
                              <p:par>
                                <p:cTn id="13" presetID="22" presetClass="entr" presetSubtype="2" repeatCount="indefinite" fill="hold"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0"/>
                                        <p:tgtEl>
                                          <p:spTgt spid="4"/>
                                        </p:tgtEl>
                                      </p:cBhvr>
                                    </p:animEffect>
                                  </p:childTnLst>
                                </p:cTn>
                              </p:par>
                            </p:childTnLst>
                          </p:cTn>
                        </p:par>
                        <p:par>
                          <p:cTn id="16" fill="hold">
                            <p:stCondLst>
                              <p:cond delay="16000"/>
                            </p:stCondLst>
                            <p:childTnLst>
                              <p:par>
                                <p:cTn id="17" presetID="22" presetClass="entr" presetSubtype="4" repeatCount="indefinite" fill="hold" nodeType="after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9" name="Espace réservé du numéro de diapositive 5"/>
          <p:cNvSpPr>
            <a:spLocks noGrp="1"/>
          </p:cNvSpPr>
          <p:nvPr>
            <p:ph type="sldNum" sz="quarter" idx="12"/>
          </p:nvPr>
        </p:nvSpPr>
        <p:spPr/>
        <p:txBody>
          <a:bodyPr/>
          <a:lstStyle/>
          <a:p>
            <a:fld id="{CBE17D01-0805-4910-8165-6A848286F605}" type="slidenum">
              <a:rPr lang="fr-FR"/>
              <a:pPr/>
              <a:t>23</a:t>
            </a:fld>
            <a:endParaRPr lang="fr-FR"/>
          </a:p>
        </p:txBody>
      </p:sp>
      <p:pic>
        <p:nvPicPr>
          <p:cNvPr id="92164" name="Picture 4"/>
          <p:cNvPicPr>
            <a:picLocks noChangeAspect="1" noChangeArrowheads="1"/>
          </p:cNvPicPr>
          <p:nvPr/>
        </p:nvPicPr>
        <p:blipFill>
          <a:blip r:embed="rId2"/>
          <a:srcRect/>
          <a:stretch>
            <a:fillRect/>
          </a:stretch>
        </p:blipFill>
        <p:spPr bwMode="auto">
          <a:xfrm>
            <a:off x="0" y="-26988"/>
            <a:ext cx="5724525" cy="3781426"/>
          </a:xfrm>
          <a:prstGeom prst="rect">
            <a:avLst/>
          </a:prstGeom>
          <a:ln>
            <a:noFill/>
          </a:ln>
          <a:effectLst>
            <a:softEdge rad="112500"/>
          </a:effectLst>
        </p:spPr>
      </p:pic>
      <p:pic>
        <p:nvPicPr>
          <p:cNvPr id="92165" name="Picture 5"/>
          <p:cNvPicPr>
            <a:picLocks noChangeAspect="1" noChangeArrowheads="1"/>
          </p:cNvPicPr>
          <p:nvPr/>
        </p:nvPicPr>
        <p:blipFill>
          <a:blip r:embed="rId3"/>
          <a:srcRect/>
          <a:stretch>
            <a:fillRect/>
          </a:stretch>
        </p:blipFill>
        <p:spPr bwMode="auto">
          <a:xfrm>
            <a:off x="3203575" y="2867025"/>
            <a:ext cx="5940425" cy="3990975"/>
          </a:xfrm>
          <a:prstGeom prst="rect">
            <a:avLst/>
          </a:prstGeom>
          <a:ln>
            <a:noFill/>
          </a:ln>
          <a:effectLst>
            <a:softEdge rad="112500"/>
          </a:effectLst>
        </p:spPr>
      </p:pic>
      <p:sp>
        <p:nvSpPr>
          <p:cNvPr id="92166" name="Text Box 6"/>
          <p:cNvSpPr txBox="1">
            <a:spLocks noChangeArrowheads="1"/>
          </p:cNvSpPr>
          <p:nvPr/>
        </p:nvSpPr>
        <p:spPr bwMode="auto">
          <a:xfrm>
            <a:off x="6156325" y="1016000"/>
            <a:ext cx="2987675" cy="336550"/>
          </a:xfrm>
          <a:prstGeom prst="rect">
            <a:avLst/>
          </a:prstGeom>
          <a:noFill/>
          <a:ln w="9525">
            <a:noFill/>
            <a:miter lim="800000"/>
            <a:headEnd/>
            <a:tailEnd/>
          </a:ln>
          <a:effectLst/>
        </p:spPr>
        <p:txBody>
          <a:bodyPr>
            <a:spAutoFit/>
          </a:bodyPr>
          <a:lstStyle/>
          <a:p>
            <a:pPr>
              <a:spcBef>
                <a:spcPct val="50000"/>
              </a:spcBef>
            </a:pPr>
            <a:r>
              <a:rPr lang="fr-FR" sz="1600" b="1">
                <a:latin typeface="Century Gothic" pitchFamily="34" charset="0"/>
              </a:rPr>
              <a:t>BOUMERDES, ALGERIE, 2003</a:t>
            </a:r>
          </a:p>
        </p:txBody>
      </p:sp>
      <p:sp>
        <p:nvSpPr>
          <p:cNvPr id="92167" name="Line 7"/>
          <p:cNvSpPr>
            <a:spLocks noChangeShapeType="1"/>
          </p:cNvSpPr>
          <p:nvPr/>
        </p:nvSpPr>
        <p:spPr bwMode="auto">
          <a:xfrm flipH="1">
            <a:off x="5740400" y="1376363"/>
            <a:ext cx="3168650" cy="0"/>
          </a:xfrm>
          <a:prstGeom prst="line">
            <a:avLst/>
          </a:prstGeom>
          <a:noFill/>
          <a:ln w="25400">
            <a:solidFill>
              <a:srgbClr val="FFFF00"/>
            </a:solidFill>
            <a:round/>
            <a:headEnd/>
            <a:tailEnd type="stealth" w="lg" len="lg"/>
          </a:ln>
          <a:effectLst/>
        </p:spPr>
        <p:txBody>
          <a:bodyPr/>
          <a:lstStyle/>
          <a:p>
            <a:endParaRPr lang="fr-FR"/>
          </a:p>
        </p:txBody>
      </p:sp>
      <p:sp>
        <p:nvSpPr>
          <p:cNvPr id="92168" name="Text Box 8"/>
          <p:cNvSpPr txBox="1">
            <a:spLocks noChangeArrowheads="1"/>
          </p:cNvSpPr>
          <p:nvPr/>
        </p:nvSpPr>
        <p:spPr bwMode="auto">
          <a:xfrm>
            <a:off x="142875" y="4856163"/>
            <a:ext cx="2916238" cy="336550"/>
          </a:xfrm>
          <a:prstGeom prst="rect">
            <a:avLst/>
          </a:prstGeom>
          <a:noFill/>
          <a:ln w="9525">
            <a:noFill/>
            <a:miter lim="800000"/>
            <a:headEnd/>
            <a:tailEnd/>
          </a:ln>
          <a:effectLst/>
        </p:spPr>
        <p:txBody>
          <a:bodyPr>
            <a:spAutoFit/>
          </a:bodyPr>
          <a:lstStyle/>
          <a:p>
            <a:pPr>
              <a:spcBef>
                <a:spcPct val="50000"/>
              </a:spcBef>
            </a:pPr>
            <a:r>
              <a:rPr lang="fr-FR" sz="1600" b="1">
                <a:latin typeface="Century Gothic" pitchFamily="34" charset="0"/>
              </a:rPr>
              <a:t>LOS ANGELES, USA, 1994</a:t>
            </a:r>
          </a:p>
        </p:txBody>
      </p:sp>
      <p:sp>
        <p:nvSpPr>
          <p:cNvPr id="92169" name="Line 9"/>
          <p:cNvSpPr>
            <a:spLocks noChangeShapeType="1"/>
          </p:cNvSpPr>
          <p:nvPr/>
        </p:nvSpPr>
        <p:spPr bwMode="auto">
          <a:xfrm>
            <a:off x="250825" y="5192713"/>
            <a:ext cx="2916238" cy="0"/>
          </a:xfrm>
          <a:prstGeom prst="line">
            <a:avLst/>
          </a:prstGeom>
          <a:noFill/>
          <a:ln w="25400">
            <a:solidFill>
              <a:srgbClr val="FFFF00"/>
            </a:solidFill>
            <a:round/>
            <a:headEnd/>
            <a:tailEnd type="stealth" w="lg" len="lg"/>
          </a:ln>
          <a:effectLst/>
        </p:spPr>
        <p:txBody>
          <a:bodyPr/>
          <a:lstStyle/>
          <a:p>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smtClean="0"/>
              <a:t>ALLAL Mohammed Amine, RNI, Chap. 01, LES RISQUES : DE LA FATALITE A LA GESTION</a:t>
            </a:r>
            <a:endParaRPr lang="fr-FR"/>
          </a:p>
        </p:txBody>
      </p:sp>
      <p:sp>
        <p:nvSpPr>
          <p:cNvPr id="5" name="Espace réservé du numéro de diapositive 4"/>
          <p:cNvSpPr>
            <a:spLocks noGrp="1"/>
          </p:cNvSpPr>
          <p:nvPr>
            <p:ph type="sldNum" sz="quarter" idx="12"/>
          </p:nvPr>
        </p:nvSpPr>
        <p:spPr/>
        <p:txBody>
          <a:bodyPr/>
          <a:lstStyle/>
          <a:p>
            <a:fld id="{44E65A3A-C590-4148-A5B5-175C9606590B}" type="slidenum">
              <a:rPr lang="fr-FR" smtClean="0"/>
              <a:pPr/>
              <a:t>24</a:t>
            </a:fld>
            <a:endParaRPr lang="fr-FR"/>
          </a:p>
        </p:txBody>
      </p:sp>
      <p:pic>
        <p:nvPicPr>
          <p:cNvPr id="7" name="Image 6" descr="glissement seattle 1998.jpg"/>
          <p:cNvPicPr>
            <a:picLocks noChangeAspect="1"/>
          </p:cNvPicPr>
          <p:nvPr/>
        </p:nvPicPr>
        <p:blipFill>
          <a:blip r:embed="rId2"/>
          <a:stretch>
            <a:fillRect/>
          </a:stretch>
        </p:blipFill>
        <p:spPr>
          <a:xfrm>
            <a:off x="0" y="0"/>
            <a:ext cx="5485832" cy="3648078"/>
          </a:xfrm>
          <a:prstGeom prst="rect">
            <a:avLst/>
          </a:prstGeom>
        </p:spPr>
      </p:pic>
      <p:pic>
        <p:nvPicPr>
          <p:cNvPr id="8" name="Image 7" descr="m'zab inondations 2008.jpg"/>
          <p:cNvPicPr>
            <a:picLocks noChangeAspect="1"/>
          </p:cNvPicPr>
          <p:nvPr/>
        </p:nvPicPr>
        <p:blipFill>
          <a:blip r:embed="rId3"/>
          <a:stretch>
            <a:fillRect/>
          </a:stretch>
        </p:blipFill>
        <p:spPr>
          <a:xfrm>
            <a:off x="3768714" y="3269997"/>
            <a:ext cx="5375286" cy="3588003"/>
          </a:xfrm>
          <a:prstGeom prst="rect">
            <a:avLst/>
          </a:prstGeom>
        </p:spPr>
      </p:pic>
      <p:sp>
        <p:nvSpPr>
          <p:cNvPr id="9" name="ZoneTexte 8"/>
          <p:cNvSpPr txBox="1"/>
          <p:nvPr/>
        </p:nvSpPr>
        <p:spPr>
          <a:xfrm>
            <a:off x="6288111" y="1238220"/>
            <a:ext cx="21177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sz="1400" b="1" dirty="0" smtClean="0">
                <a:latin typeface="Calibri" pitchFamily="34" charset="0"/>
              </a:rPr>
              <a:t>GLISSEMENT DE TERRAIN SEATTLE/USA (1998)</a:t>
            </a:r>
            <a:endParaRPr lang="fr-FR" sz="1400" b="1" dirty="0">
              <a:latin typeface="Calibri" pitchFamily="34" charset="0"/>
            </a:endParaRPr>
          </a:p>
        </p:txBody>
      </p:sp>
      <p:sp>
        <p:nvSpPr>
          <p:cNvPr id="10" name="ZoneTexte 9"/>
          <p:cNvSpPr txBox="1"/>
          <p:nvPr/>
        </p:nvSpPr>
        <p:spPr>
          <a:xfrm>
            <a:off x="884187" y="4853007"/>
            <a:ext cx="21177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r"/>
            <a:r>
              <a:rPr lang="fr-FR" sz="1400" b="1" dirty="0" smtClean="0">
                <a:latin typeface="Calibri" pitchFamily="34" charset="0"/>
              </a:rPr>
              <a:t>INONDATIONS GHARDAÏA/M’ZAB (2008)</a:t>
            </a:r>
            <a:endParaRPr lang="fr-FR" sz="1400" b="1" dirty="0">
              <a:latin typeface="Calibri" pitchFamily="34" charset="0"/>
            </a:endParaRPr>
          </a:p>
        </p:txBody>
      </p:sp>
      <p:cxnSp>
        <p:nvCxnSpPr>
          <p:cNvPr id="12" name="Connecteur droit avec flèche 11"/>
          <p:cNvCxnSpPr/>
          <p:nvPr/>
        </p:nvCxnSpPr>
        <p:spPr bwMode="auto">
          <a:xfrm rot="10800000">
            <a:off x="5630877" y="1493811"/>
            <a:ext cx="511182" cy="1588"/>
          </a:xfrm>
          <a:prstGeom prst="straightConnector1">
            <a:avLst/>
          </a:prstGeom>
          <a:ln w="63500">
            <a:headEnd type="none" w="med" len="med"/>
            <a:tailEnd type="arrow"/>
          </a:ln>
        </p:spPr>
        <p:style>
          <a:lnRef idx="3">
            <a:schemeClr val="accent6"/>
          </a:lnRef>
          <a:fillRef idx="0">
            <a:schemeClr val="accent6"/>
          </a:fillRef>
          <a:effectRef idx="2">
            <a:schemeClr val="accent6"/>
          </a:effectRef>
          <a:fontRef idx="minor">
            <a:schemeClr val="tx1"/>
          </a:fontRef>
        </p:style>
      </p:cxnSp>
      <p:cxnSp>
        <p:nvCxnSpPr>
          <p:cNvPr id="13" name="Connecteur droit avec flèche 12"/>
          <p:cNvCxnSpPr/>
          <p:nvPr/>
        </p:nvCxnSpPr>
        <p:spPr bwMode="auto">
          <a:xfrm>
            <a:off x="3147993" y="5107010"/>
            <a:ext cx="511182" cy="1588"/>
          </a:xfrm>
          <a:prstGeom prst="straightConnector1">
            <a:avLst/>
          </a:prstGeom>
          <a:ln w="63500">
            <a:headEnd type="none" w="med" len="med"/>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smtClean="0"/>
              <a:t>ALLAL Mohammed Amine, RNI, Chap. 01, LES RISQUES : DE LA FATALITE A LA GESTION</a:t>
            </a:r>
            <a:endParaRPr lang="fr-FR"/>
          </a:p>
        </p:txBody>
      </p:sp>
      <p:sp>
        <p:nvSpPr>
          <p:cNvPr id="5" name="Espace réservé du numéro de diapositive 4"/>
          <p:cNvSpPr>
            <a:spLocks noGrp="1"/>
          </p:cNvSpPr>
          <p:nvPr>
            <p:ph type="sldNum" sz="quarter" idx="12"/>
          </p:nvPr>
        </p:nvSpPr>
        <p:spPr/>
        <p:txBody>
          <a:bodyPr/>
          <a:lstStyle/>
          <a:p>
            <a:fld id="{44E65A3A-C590-4148-A5B5-175C9606590B}" type="slidenum">
              <a:rPr lang="fr-FR" smtClean="0"/>
              <a:pPr/>
              <a:t>25</a:t>
            </a:fld>
            <a:endParaRPr lang="fr-FR"/>
          </a:p>
        </p:txBody>
      </p:sp>
      <p:pic>
        <p:nvPicPr>
          <p:cNvPr id="6" name="Image 5" descr="Effondrement_GUATEMALA.bmp"/>
          <p:cNvPicPr>
            <a:picLocks noChangeAspect="1"/>
          </p:cNvPicPr>
          <p:nvPr/>
        </p:nvPicPr>
        <p:blipFill>
          <a:blip r:embed="rId2"/>
          <a:stretch>
            <a:fillRect/>
          </a:stretch>
        </p:blipFill>
        <p:spPr>
          <a:xfrm>
            <a:off x="0" y="1"/>
            <a:ext cx="5484826" cy="3609016"/>
          </a:xfrm>
          <a:prstGeom prst="rect">
            <a:avLst/>
          </a:prstGeom>
        </p:spPr>
      </p:pic>
      <p:pic>
        <p:nvPicPr>
          <p:cNvPr id="7" name="Image 6" descr="katrina news orléans 2005.jpg"/>
          <p:cNvPicPr>
            <a:picLocks noChangeAspect="1"/>
          </p:cNvPicPr>
          <p:nvPr/>
        </p:nvPicPr>
        <p:blipFill>
          <a:blip r:embed="rId3"/>
          <a:stretch>
            <a:fillRect/>
          </a:stretch>
        </p:blipFill>
        <p:spPr>
          <a:xfrm>
            <a:off x="4279897" y="3611211"/>
            <a:ext cx="4864104" cy="3246789"/>
          </a:xfrm>
          <a:prstGeom prst="rect">
            <a:avLst/>
          </a:prstGeom>
        </p:spPr>
      </p:pic>
      <p:sp>
        <p:nvSpPr>
          <p:cNvPr id="8" name="ZoneTexte 7"/>
          <p:cNvSpPr txBox="1"/>
          <p:nvPr/>
        </p:nvSpPr>
        <p:spPr>
          <a:xfrm>
            <a:off x="6288111" y="1627825"/>
            <a:ext cx="21177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sz="1400" b="1" dirty="0" smtClean="0">
                <a:latin typeface="Calibri" pitchFamily="34" charset="0"/>
              </a:rPr>
              <a:t>EFFONDREMENT GUATEMALA</a:t>
            </a:r>
            <a:endParaRPr lang="fr-FR" sz="1400" b="1" dirty="0">
              <a:latin typeface="Calibri" pitchFamily="34" charset="0"/>
            </a:endParaRPr>
          </a:p>
        </p:txBody>
      </p:sp>
      <p:cxnSp>
        <p:nvCxnSpPr>
          <p:cNvPr id="9" name="Connecteur droit avec flèche 8"/>
          <p:cNvCxnSpPr/>
          <p:nvPr/>
        </p:nvCxnSpPr>
        <p:spPr bwMode="auto">
          <a:xfrm rot="10800000">
            <a:off x="5630877" y="1893866"/>
            <a:ext cx="511182" cy="1588"/>
          </a:xfrm>
          <a:prstGeom prst="straightConnector1">
            <a:avLst/>
          </a:prstGeom>
          <a:ln w="63500">
            <a:headEnd type="none" w="med" len="med"/>
            <a:tailEnd type="arrow"/>
          </a:ln>
        </p:spPr>
        <p:style>
          <a:lnRef idx="3">
            <a:schemeClr val="accent6"/>
          </a:lnRef>
          <a:fillRef idx="0">
            <a:schemeClr val="accent6"/>
          </a:fillRef>
          <a:effectRef idx="2">
            <a:schemeClr val="accent6"/>
          </a:effectRef>
          <a:fontRef idx="minor">
            <a:schemeClr val="tx1"/>
          </a:fontRef>
        </p:style>
      </p:cxnSp>
      <p:cxnSp>
        <p:nvCxnSpPr>
          <p:cNvPr id="10" name="Connecteur droit avec flèche 9"/>
          <p:cNvCxnSpPr/>
          <p:nvPr/>
        </p:nvCxnSpPr>
        <p:spPr bwMode="auto">
          <a:xfrm>
            <a:off x="3403584" y="5326088"/>
            <a:ext cx="511182" cy="1588"/>
          </a:xfrm>
          <a:prstGeom prst="straightConnector1">
            <a:avLst/>
          </a:prstGeom>
          <a:ln w="63500">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11" name="ZoneTexte 10"/>
          <p:cNvSpPr txBox="1"/>
          <p:nvPr/>
        </p:nvSpPr>
        <p:spPr>
          <a:xfrm>
            <a:off x="1030239" y="5035572"/>
            <a:ext cx="21177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sz="1400" b="1" dirty="0" smtClean="0">
                <a:latin typeface="Calibri" pitchFamily="34" charset="0"/>
              </a:rPr>
              <a:t>OURAGAN KATRINA NEW ORLEANS/USA (2005)</a:t>
            </a:r>
            <a:endParaRPr lang="fr-FR" sz="1400" b="1" dirty="0">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FR"/>
              <a:t>ALLAL Mohammed Amine, RNI, Chap. 01, LES RISQUES : DE LA FATALITE A LA GESTION</a:t>
            </a:r>
          </a:p>
        </p:txBody>
      </p:sp>
      <p:sp>
        <p:nvSpPr>
          <p:cNvPr id="5" name="Espace réservé du numéro de diapositive 5"/>
          <p:cNvSpPr>
            <a:spLocks noGrp="1"/>
          </p:cNvSpPr>
          <p:nvPr>
            <p:ph type="sldNum" sz="quarter" idx="12"/>
          </p:nvPr>
        </p:nvSpPr>
        <p:spPr/>
        <p:txBody>
          <a:bodyPr/>
          <a:lstStyle/>
          <a:p>
            <a:fld id="{12C075DB-4D52-4FBA-BD0F-8E8434E72BB1}" type="slidenum">
              <a:rPr lang="fr-FR"/>
              <a:pPr/>
              <a:t>26</a:t>
            </a:fld>
            <a:endParaRPr lang="fr-FR"/>
          </a:p>
        </p:txBody>
      </p:sp>
      <p:pic>
        <p:nvPicPr>
          <p:cNvPr id="97284" name="Picture 4"/>
          <p:cNvPicPr>
            <a:picLocks noChangeAspect="1" noChangeArrowheads="1"/>
          </p:cNvPicPr>
          <p:nvPr/>
        </p:nvPicPr>
        <p:blipFill>
          <a:blip r:embed="rId2"/>
          <a:srcRect/>
          <a:stretch>
            <a:fillRect/>
          </a:stretch>
        </p:blipFill>
        <p:spPr bwMode="auto">
          <a:xfrm>
            <a:off x="-31750" y="188913"/>
            <a:ext cx="9207500" cy="6408737"/>
          </a:xfrm>
          <a:prstGeom prst="rect">
            <a:avLst/>
          </a:prstGeom>
          <a:noFill/>
          <a:ln w="9525">
            <a:noFill/>
            <a:miter lim="800000"/>
            <a:headEnd/>
            <a:tailEnd/>
          </a:ln>
          <a:effectLst/>
        </p:spPr>
      </p:pic>
      <p:sp>
        <p:nvSpPr>
          <p:cNvPr id="97285" name="Rectangle 5"/>
          <p:cNvSpPr>
            <a:spLocks noChangeArrowheads="1"/>
          </p:cNvSpPr>
          <p:nvPr/>
        </p:nvSpPr>
        <p:spPr bwMode="auto">
          <a:xfrm>
            <a:off x="4535488" y="2312988"/>
            <a:ext cx="541337" cy="179387"/>
          </a:xfrm>
          <a:prstGeom prst="rect">
            <a:avLst/>
          </a:prstGeom>
          <a:noFill/>
          <a:ln w="31750">
            <a:solidFill>
              <a:srgbClr val="FF0000"/>
            </a:solidFill>
            <a:miter lim="800000"/>
            <a:headEnd/>
            <a:tailEnd/>
          </a:ln>
          <a:effectLst/>
        </p:spPr>
        <p:txBody>
          <a:bodyPr wrap="none" anchor="ctr"/>
          <a:lstStyle/>
          <a:p>
            <a:endParaRPr lang="fr-F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47674" y="1676375"/>
            <a:ext cx="7497813" cy="4673665"/>
          </a:xfrm>
        </p:spPr>
        <p:txBody>
          <a:bodyPr/>
          <a:lstStyle/>
          <a:p>
            <a:pPr algn="r">
              <a:buNone/>
            </a:pPr>
            <a:r>
              <a:rPr lang="fr-FR" sz="3200" b="1" dirty="0" smtClean="0">
                <a:solidFill>
                  <a:schemeClr val="bg2">
                    <a:lumMod val="40000"/>
                    <a:lumOff val="60000"/>
                  </a:schemeClr>
                </a:solidFill>
                <a:latin typeface="Lucida Calligraphy" pitchFamily="66" charset="0"/>
              </a:rPr>
              <a:t>« Les impossibilités probables sont préférables aux possibilités improbables. »</a:t>
            </a:r>
          </a:p>
          <a:p>
            <a:pPr algn="r">
              <a:buFontTx/>
              <a:buNone/>
            </a:pPr>
            <a:r>
              <a:rPr lang="fr-FR" sz="2000" b="1" dirty="0" smtClean="0">
                <a:solidFill>
                  <a:schemeClr val="bg2">
                    <a:lumMod val="40000"/>
                    <a:lumOff val="60000"/>
                  </a:schemeClr>
                </a:solidFill>
                <a:latin typeface="Lucida Calligraphy" pitchFamily="66" charset="0"/>
              </a:rPr>
              <a:t>Aristote (384-322 avant J.C.)</a:t>
            </a:r>
            <a:endParaRPr lang="fr-FR" dirty="0" smtClean="0">
              <a:solidFill>
                <a:schemeClr val="bg2">
                  <a:lumMod val="40000"/>
                  <a:lumOff val="60000"/>
                </a:schemeClr>
              </a:solidFill>
            </a:endParaRPr>
          </a:p>
          <a:p>
            <a:pPr algn="r">
              <a:buNone/>
            </a:pPr>
            <a:endParaRPr lang="fr-FR" b="1" dirty="0" smtClean="0">
              <a:solidFill>
                <a:srgbClr val="663300"/>
              </a:solidFill>
              <a:latin typeface="Lucida Calligraphy" pitchFamily="66" charset="0"/>
            </a:endParaRPr>
          </a:p>
          <a:p>
            <a:pPr algn="r">
              <a:buNone/>
            </a:pPr>
            <a:r>
              <a:rPr lang="fr-FR" sz="3200" b="1" dirty="0" smtClean="0">
                <a:solidFill>
                  <a:srgbClr val="00B0F0"/>
                </a:solidFill>
                <a:latin typeface="Lucida Calligraphy" pitchFamily="66" charset="0"/>
              </a:rPr>
              <a:t>« Il n’y a pas de situation sans espoir ; il n’y a que des hommes qui n’ont plus d’espoir. »</a:t>
            </a:r>
            <a:endParaRPr lang="fr-FR" sz="3200" dirty="0" smtClean="0">
              <a:solidFill>
                <a:srgbClr val="00B0F0"/>
              </a:solidFill>
              <a:latin typeface="Lucida Calligraphy" pitchFamily="66" charset="0"/>
            </a:endParaRPr>
          </a:p>
          <a:p>
            <a:pPr algn="r">
              <a:buFontTx/>
              <a:buNone/>
            </a:pPr>
            <a:r>
              <a:rPr lang="fr-FR" sz="2000" b="1" dirty="0" smtClean="0">
                <a:solidFill>
                  <a:srgbClr val="00B0F0"/>
                </a:solidFill>
                <a:latin typeface="Lucida Handwriting" pitchFamily="66" charset="0"/>
              </a:rPr>
              <a:t>Claire  Booth Luce</a:t>
            </a:r>
            <a:r>
              <a:rPr lang="fr-FR" dirty="0" smtClean="0">
                <a:solidFill>
                  <a:srgbClr val="00B0F0"/>
                </a:solidFill>
              </a:rPr>
              <a:t> </a:t>
            </a:r>
          </a:p>
          <a:p>
            <a:endParaRPr lang="fr-FR" dirty="0"/>
          </a:p>
        </p:txBody>
      </p:sp>
      <p:sp>
        <p:nvSpPr>
          <p:cNvPr id="4" name="Espace réservé du pied de page 3"/>
          <p:cNvSpPr>
            <a:spLocks noGrp="1"/>
          </p:cNvSpPr>
          <p:nvPr>
            <p:ph type="ftr" sz="quarter" idx="11"/>
          </p:nvPr>
        </p:nvSpPr>
        <p:spPr/>
        <p:txBody>
          <a:bodyPr/>
          <a:lstStyle/>
          <a:p>
            <a:r>
              <a:rPr lang="fr-FR" smtClean="0"/>
              <a:t>ALLAL Mohammed Amine, RNI, Chap. 01, LES RISQUES : DE LA FATALITE A LA GESTION</a:t>
            </a:r>
            <a:endParaRPr lang="fr-FR"/>
          </a:p>
        </p:txBody>
      </p:sp>
      <p:sp>
        <p:nvSpPr>
          <p:cNvPr id="5" name="Espace réservé du numéro de diapositive 4"/>
          <p:cNvSpPr>
            <a:spLocks noGrp="1"/>
          </p:cNvSpPr>
          <p:nvPr>
            <p:ph type="sldNum" sz="quarter" idx="12"/>
          </p:nvPr>
        </p:nvSpPr>
        <p:spPr/>
        <p:txBody>
          <a:bodyPr/>
          <a:lstStyle/>
          <a:p>
            <a:fld id="{44E65A3A-C590-4148-A5B5-175C9606590B}" type="slidenum">
              <a:rPr lang="fr-FR" smtClean="0"/>
              <a:pPr/>
              <a:t>27</a:t>
            </a:fld>
            <a:endParaRPr lang="fr-F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62"/>
</p:tagLst>
</file>

<file path=ppt/theme/theme1.xml><?xml version="1.0" encoding="utf-8"?>
<a:theme xmlns:a="http://schemas.openxmlformats.org/drawingml/2006/main" name="Modèle par défaut">
  <a:themeElements>
    <a:clrScheme name="Modèle par défaut 1">
      <a:dk1>
        <a:srgbClr val="009999"/>
      </a:dk1>
      <a:lt1>
        <a:srgbClr val="FFFFFF"/>
      </a:lt1>
      <a:dk2>
        <a:srgbClr val="000066"/>
      </a:dk2>
      <a:lt2>
        <a:srgbClr val="339966"/>
      </a:lt2>
      <a:accent1>
        <a:srgbClr val="00CC99"/>
      </a:accent1>
      <a:accent2>
        <a:srgbClr val="0099CC"/>
      </a:accent2>
      <a:accent3>
        <a:srgbClr val="AAAAB8"/>
      </a:accent3>
      <a:accent4>
        <a:srgbClr val="DADADA"/>
      </a:accent4>
      <a:accent5>
        <a:srgbClr val="AAE2CA"/>
      </a:accent5>
      <a:accent6>
        <a:srgbClr val="008AB9"/>
      </a:accent6>
      <a:hlink>
        <a:srgbClr val="336699"/>
      </a:hlink>
      <a:folHlink>
        <a:srgbClr val="B2B2B2"/>
      </a:folHlink>
    </a:clrScheme>
    <a:fontScheme name="Modèle par défau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odèle par défaut 1">
        <a:dk1>
          <a:srgbClr val="009999"/>
        </a:dk1>
        <a:lt1>
          <a:srgbClr val="FFFFFF"/>
        </a:lt1>
        <a:dk2>
          <a:srgbClr val="000066"/>
        </a:dk2>
        <a:lt2>
          <a:srgbClr val="339966"/>
        </a:lt2>
        <a:accent1>
          <a:srgbClr val="00CC99"/>
        </a:accent1>
        <a:accent2>
          <a:srgbClr val="0099CC"/>
        </a:accent2>
        <a:accent3>
          <a:srgbClr val="AAAAB8"/>
        </a:accent3>
        <a:accent4>
          <a:srgbClr val="DADADA"/>
        </a:accent4>
        <a:accent5>
          <a:srgbClr val="AAE2CA"/>
        </a:accent5>
        <a:accent6>
          <a:srgbClr val="008AB9"/>
        </a:accent6>
        <a:hlink>
          <a:srgbClr val="336699"/>
        </a:hlink>
        <a:folHlink>
          <a:srgbClr val="B2B2B2"/>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9900"/>
        </a:dk2>
        <a:lt2>
          <a:srgbClr val="CC0000"/>
        </a:lt2>
        <a:accent1>
          <a:srgbClr val="CCCC00"/>
        </a:accent1>
        <a:accent2>
          <a:srgbClr val="3333CC"/>
        </a:accent2>
        <a:accent3>
          <a:srgbClr val="FFFFFF"/>
        </a:accent3>
        <a:accent4>
          <a:srgbClr val="000000"/>
        </a:accent4>
        <a:accent5>
          <a:srgbClr val="E2E2AA"/>
        </a:accent5>
        <a:accent6>
          <a:srgbClr val="2D2DB9"/>
        </a:accent6>
        <a:hlink>
          <a:srgbClr val="000000"/>
        </a:hlink>
        <a:folHlink>
          <a:srgbClr val="80808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333399"/>
        </a:dk1>
        <a:lt1>
          <a:srgbClr val="FFFFCC"/>
        </a:lt1>
        <a:dk2>
          <a:srgbClr val="000000"/>
        </a:dk2>
        <a:lt2>
          <a:srgbClr val="0000FF"/>
        </a:lt2>
        <a:accent1>
          <a:srgbClr val="800000"/>
        </a:accent1>
        <a:accent2>
          <a:srgbClr val="3366CC"/>
        </a:accent2>
        <a:accent3>
          <a:srgbClr val="AAAAAA"/>
        </a:accent3>
        <a:accent4>
          <a:srgbClr val="DADAAE"/>
        </a:accent4>
        <a:accent5>
          <a:srgbClr val="C0AAAA"/>
        </a:accent5>
        <a:accent6>
          <a:srgbClr val="2D5CB9"/>
        </a:accent6>
        <a:hlink>
          <a:srgbClr val="FFFFFF"/>
        </a:hlink>
        <a:folHlink>
          <a:srgbClr val="B2B2B2"/>
        </a:folHlink>
      </a:clrScheme>
      <a:clrMap bg1="dk2" tx1="lt1" bg2="dk1" tx2="lt2" accent1="accent1" accent2="accent2" accent3="accent3" accent4="accent4" accent5="accent5" accent6="accent6" hlink="hlink" folHlink="folHlink"/>
    </a:extraClrScheme>
    <a:extraClrScheme>
      <a:clrScheme name="Modèle par défaut 5">
        <a:dk1>
          <a:srgbClr val="CC3300"/>
        </a:dk1>
        <a:lt1>
          <a:srgbClr val="FFFFCC"/>
        </a:lt1>
        <a:dk2>
          <a:srgbClr val="000000"/>
        </a:dk2>
        <a:lt2>
          <a:srgbClr val="CC6600"/>
        </a:lt2>
        <a:accent1>
          <a:srgbClr val="993300"/>
        </a:accent1>
        <a:accent2>
          <a:srgbClr val="808000"/>
        </a:accent2>
        <a:accent3>
          <a:srgbClr val="AAAAAA"/>
        </a:accent3>
        <a:accent4>
          <a:srgbClr val="DADAAE"/>
        </a:accent4>
        <a:accent5>
          <a:srgbClr val="CAADAA"/>
        </a:accent5>
        <a:accent6>
          <a:srgbClr val="7373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Modèle par défaut 6">
        <a:dk1>
          <a:srgbClr val="66CCFF"/>
        </a:dk1>
        <a:lt1>
          <a:srgbClr val="CCECFF"/>
        </a:lt1>
        <a:dk2>
          <a:srgbClr val="000000"/>
        </a:dk2>
        <a:lt2>
          <a:srgbClr val="9999FF"/>
        </a:lt2>
        <a:accent1>
          <a:srgbClr val="FFFFFF"/>
        </a:accent1>
        <a:accent2>
          <a:srgbClr val="99CCFF"/>
        </a:accent2>
        <a:accent3>
          <a:srgbClr val="AAAAAA"/>
        </a:accent3>
        <a:accent4>
          <a:srgbClr val="AEC9DA"/>
        </a:accent4>
        <a:accent5>
          <a:srgbClr val="FFFFFF"/>
        </a:accent5>
        <a:accent6>
          <a:srgbClr val="8AB9E7"/>
        </a:accent6>
        <a:hlink>
          <a:srgbClr val="CCECFF"/>
        </a:hlink>
        <a:folHlink>
          <a:srgbClr val="B2B2B2"/>
        </a:folHlink>
      </a:clrScheme>
      <a:clrMap bg1="dk2" tx1="lt1" bg2="dk1" tx2="lt2" accent1="accent1" accent2="accent2" accent3="accent3" accent4="accent4" accent5="accent5" accent6="accent6" hlink="hlink" folHlink="folHlink"/>
    </a:extraClrScheme>
    <a:extraClrScheme>
      <a:clrScheme name="Modèle par défaut 7">
        <a:dk1>
          <a:srgbClr val="993366"/>
        </a:dk1>
        <a:lt1>
          <a:srgbClr val="FFFFCC"/>
        </a:lt1>
        <a:dk2>
          <a:srgbClr val="333399"/>
        </a:dk2>
        <a:lt2>
          <a:srgbClr val="0066FF"/>
        </a:lt2>
        <a:accent1>
          <a:srgbClr val="6600FF"/>
        </a:accent1>
        <a:accent2>
          <a:srgbClr val="0099CC"/>
        </a:accent2>
        <a:accent3>
          <a:srgbClr val="ADADCA"/>
        </a:accent3>
        <a:accent4>
          <a:srgbClr val="DADAAE"/>
        </a:accent4>
        <a:accent5>
          <a:srgbClr val="B8AAFF"/>
        </a:accent5>
        <a:accent6>
          <a:srgbClr val="008AB9"/>
        </a:accent6>
        <a:hlink>
          <a:srgbClr val="66FFFF"/>
        </a:hlink>
        <a:folHlink>
          <a:srgbClr val="B2B2B2"/>
        </a:folHlink>
      </a:clrScheme>
      <a:clrMap bg1="dk2" tx1="lt1" bg2="dk1" tx2="lt2" accent1="accent1" accent2="accent2" accent3="accent3" accent4="accent4" accent5="accent5" accent6="accent6" hlink="hlink" folHlink="folHlink"/>
    </a:extraClrScheme>
    <a:extraClrScheme>
      <a:clrScheme name="Modèle par défaut 8">
        <a:dk1>
          <a:srgbClr val="993366"/>
        </a:dk1>
        <a:lt1>
          <a:srgbClr val="EAEAEA"/>
        </a:lt1>
        <a:dk2>
          <a:srgbClr val="660066"/>
        </a:dk2>
        <a:lt2>
          <a:srgbClr val="CC0000"/>
        </a:lt2>
        <a:accent1>
          <a:srgbClr val="A50021"/>
        </a:accent1>
        <a:accent2>
          <a:srgbClr val="660033"/>
        </a:accent2>
        <a:accent3>
          <a:srgbClr val="B8AAB8"/>
        </a:accent3>
        <a:accent4>
          <a:srgbClr val="C8C8C8"/>
        </a:accent4>
        <a:accent5>
          <a:srgbClr val="CFAAAB"/>
        </a:accent5>
        <a:accent6>
          <a:srgbClr val="5C00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1269</TotalTime>
  <Words>1424</Words>
  <Application>Microsoft PowerPoint 7.0</Application>
  <PresentationFormat>Affichage à l'écran (4:3)</PresentationFormat>
  <Paragraphs>217</Paragraphs>
  <Slides>27</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27</vt:i4>
      </vt:variant>
    </vt:vector>
  </HeadingPairs>
  <TitlesOfParts>
    <vt:vector size="29" baseType="lpstr">
      <vt:lpstr>Modèle par défaut</vt:lpstr>
      <vt:lpstr>Clip</vt:lpstr>
      <vt:lpstr>CHAPITRE 01 LES RISQUES : DE LA FATALITE  A LA GESTION</vt:lpstr>
      <vt:lpstr>PRINCIPES D’ACTIONS DE SECURITE</vt:lpstr>
      <vt:lpstr>PROBLEMATIQUE ET OBJECTIFS</vt:lpstr>
      <vt:lpstr>Diapositive 4</vt:lpstr>
      <vt:lpstr>Diapositive 5</vt:lpstr>
      <vt:lpstr>Diapositive 6</vt:lpstr>
      <vt:lpstr>UN MONDE MEILLEUR : DROIT DU CITOYEN ?</vt:lpstr>
      <vt:lpstr>INTEGRATION PROSPECTIVE DES RISQUES</vt:lpstr>
      <vt:lpstr>LES DEFINITIONS DU RISQUE</vt:lpstr>
      <vt:lpstr>Diapositive 10</vt:lpstr>
      <vt:lpstr>DEFINITION DE LA CRISE</vt:lpstr>
      <vt:lpstr>PANORAMA DES RISQUES AUJOURD’HUI…</vt:lpstr>
      <vt:lpstr>PANORAMA DES RISQUES AUJOURD’HUI…</vt:lpstr>
      <vt:lpstr>LA CINDYNIQUE</vt:lpstr>
      <vt:lpstr>COMPOSER AVEC LE RISQUE</vt:lpstr>
      <vt:lpstr>LES MOTS CLES DU PRINCIPE DE PRECAUTION</vt:lpstr>
      <vt:lpstr>SCHEMA GENERAL DE LA CATASTROPHE</vt:lpstr>
      <vt:lpstr>Diapositive 18</vt:lpstr>
      <vt:lpstr>LES QUATRE TEMPS  DE LA CRISE</vt:lpstr>
      <vt:lpstr>LE MANAGEMENT DE CRISE : UNE APPROCHE GLOBALE POUR MAITRISER LA CRISE ET AGIR POUR EN DIMINUER LES CONSEQUENCES</vt:lpstr>
      <vt:lpstr>Diapositive 21</vt:lpstr>
      <vt:lpstr>Diapositive 22</vt:lpstr>
      <vt:lpstr>Diapositive 23</vt:lpstr>
      <vt:lpstr>Diapositive 24</vt:lpstr>
      <vt:lpstr>Diapositive 25</vt:lpstr>
      <vt:lpstr>Diapositive 26</vt:lpstr>
      <vt:lpstr>Diapositive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AMINE</dc:creator>
  <cp:lastModifiedBy>AMINE ALLAL</cp:lastModifiedBy>
  <cp:revision>183</cp:revision>
  <cp:lastPrinted>1601-01-01T00:00:00Z</cp:lastPrinted>
  <dcterms:created xsi:type="dcterms:W3CDTF">1601-01-01T00:00:00Z</dcterms:created>
  <dcterms:modified xsi:type="dcterms:W3CDTF">2009-02-21T21:10:35Z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2</vt:i4>
  </property>
  <property fmtid="{D5CDD505-2E9C-101B-9397-08002B2CF9AE}" pid="3" name="LCID">
    <vt:i4>1036</vt:i4>
  </property>
</Properties>
</file>