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Override PartName="/ppt/diagrams/data13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34AA"/>
    <a:srgbClr val="623D69"/>
    <a:srgbClr val="3E5F90"/>
    <a:srgbClr val="3D4591"/>
    <a:srgbClr val="45868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8C309A-E365-48DA-8595-B8AD7EC925E6}" type="doc">
      <dgm:prSet loTypeId="urn:microsoft.com/office/officeart/2005/8/layout/chevron2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7DAD5B9-5D94-41A7-8953-3B2B2D413E0F}">
      <dgm:prSet phldrT="[Texte]"/>
      <dgm:spPr/>
      <dgm:t>
        <a:bodyPr/>
        <a:lstStyle/>
        <a:p>
          <a:r>
            <a:rPr lang="fr-FR" dirty="0" smtClean="0"/>
            <a:t>I-</a:t>
          </a:r>
          <a:endParaRPr lang="fr-FR" dirty="0"/>
        </a:p>
      </dgm:t>
    </dgm:pt>
    <dgm:pt modelId="{734A297F-47B0-4B5D-89D4-7C6943986AFB}" type="parTrans" cxnId="{8DFC6856-5999-4BC4-A333-986D94926BAF}">
      <dgm:prSet/>
      <dgm:spPr/>
      <dgm:t>
        <a:bodyPr/>
        <a:lstStyle/>
        <a:p>
          <a:endParaRPr lang="fr-FR"/>
        </a:p>
      </dgm:t>
    </dgm:pt>
    <dgm:pt modelId="{6A07ADCD-27F5-4260-B72C-023778D0AB51}" type="sibTrans" cxnId="{8DFC6856-5999-4BC4-A333-986D94926BAF}">
      <dgm:prSet/>
      <dgm:spPr/>
      <dgm:t>
        <a:bodyPr/>
        <a:lstStyle/>
        <a:p>
          <a:endParaRPr lang="fr-FR"/>
        </a:p>
      </dgm:t>
    </dgm:pt>
    <dgm:pt modelId="{BB852F79-7240-42BD-97D8-BE22EE66D0EF}">
      <dgm:prSet phldrT="[Texte]"/>
      <dgm:spPr>
        <a:solidFill>
          <a:srgbClr val="45868B"/>
        </a:solidFill>
      </dgm:spPr>
      <dgm:t>
        <a:bodyPr/>
        <a:lstStyle/>
        <a:p>
          <a:r>
            <a:rPr lang="fr-FR" dirty="0" smtClean="0">
              <a:solidFill>
                <a:schemeClr val="bg1"/>
              </a:solidFill>
            </a:rPr>
            <a:t>Introduction</a:t>
          </a:r>
          <a:endParaRPr lang="fr-FR" dirty="0">
            <a:solidFill>
              <a:schemeClr val="bg1"/>
            </a:solidFill>
          </a:endParaRPr>
        </a:p>
      </dgm:t>
    </dgm:pt>
    <dgm:pt modelId="{257BAFE8-ECC7-4524-898D-7D963A8D6E3E}" type="parTrans" cxnId="{2D64224D-78B9-4325-81E5-9F2FC7302C5A}">
      <dgm:prSet/>
      <dgm:spPr/>
      <dgm:t>
        <a:bodyPr/>
        <a:lstStyle/>
        <a:p>
          <a:endParaRPr lang="fr-FR"/>
        </a:p>
      </dgm:t>
    </dgm:pt>
    <dgm:pt modelId="{4BA1E8F6-B375-4C2A-92FC-11A8D956867E}" type="sibTrans" cxnId="{2D64224D-78B9-4325-81E5-9F2FC7302C5A}">
      <dgm:prSet/>
      <dgm:spPr/>
      <dgm:t>
        <a:bodyPr/>
        <a:lstStyle/>
        <a:p>
          <a:endParaRPr lang="fr-FR"/>
        </a:p>
      </dgm:t>
    </dgm:pt>
    <dgm:pt modelId="{D7FDA1A8-B769-485B-8430-7EBE7295E522}">
      <dgm:prSet phldrT="[Texte]"/>
      <dgm:spPr/>
      <dgm:t>
        <a:bodyPr/>
        <a:lstStyle/>
        <a:p>
          <a:r>
            <a:rPr lang="fr-FR" dirty="0" smtClean="0"/>
            <a:t>II-</a:t>
          </a:r>
          <a:endParaRPr lang="fr-FR" dirty="0"/>
        </a:p>
      </dgm:t>
    </dgm:pt>
    <dgm:pt modelId="{4F7D2F56-7686-4219-9A30-1F02A66FB748}" type="parTrans" cxnId="{F11AE755-C7CD-46A2-91E0-1A056CA0AC43}">
      <dgm:prSet/>
      <dgm:spPr/>
      <dgm:t>
        <a:bodyPr/>
        <a:lstStyle/>
        <a:p>
          <a:endParaRPr lang="fr-FR"/>
        </a:p>
      </dgm:t>
    </dgm:pt>
    <dgm:pt modelId="{177F6916-765A-4460-869F-DB9BAB5F944A}" type="sibTrans" cxnId="{F11AE755-C7CD-46A2-91E0-1A056CA0AC43}">
      <dgm:prSet/>
      <dgm:spPr/>
      <dgm:t>
        <a:bodyPr/>
        <a:lstStyle/>
        <a:p>
          <a:endParaRPr lang="fr-FR"/>
        </a:p>
      </dgm:t>
    </dgm:pt>
    <dgm:pt modelId="{F9BF7690-BB93-4632-94B6-B9316FC83002}">
      <dgm:prSet phldrT="[Texte]"/>
      <dgm:spPr>
        <a:solidFill>
          <a:srgbClr val="3E5F90">
            <a:alpha val="89804"/>
          </a:srgbClr>
        </a:solidFill>
      </dgm:spPr>
      <dgm:t>
        <a:bodyPr/>
        <a:lstStyle/>
        <a:p>
          <a:r>
            <a:rPr lang="fr-FR" dirty="0" smtClean="0">
              <a:solidFill>
                <a:schemeClr val="bg1"/>
              </a:solidFill>
            </a:rPr>
            <a:t>Analyse des critères</a:t>
          </a:r>
          <a:endParaRPr lang="fr-FR" dirty="0">
            <a:solidFill>
              <a:schemeClr val="bg1"/>
            </a:solidFill>
          </a:endParaRPr>
        </a:p>
      </dgm:t>
    </dgm:pt>
    <dgm:pt modelId="{A8F2C11B-D848-430A-9A62-6B568B5DD085}" type="parTrans" cxnId="{68678567-7AF3-43CC-B80D-2A1A38661234}">
      <dgm:prSet/>
      <dgm:spPr/>
      <dgm:t>
        <a:bodyPr/>
        <a:lstStyle/>
        <a:p>
          <a:endParaRPr lang="fr-FR"/>
        </a:p>
      </dgm:t>
    </dgm:pt>
    <dgm:pt modelId="{D68F9E2C-6A7D-41F4-827C-68BCF99B586E}" type="sibTrans" cxnId="{68678567-7AF3-43CC-B80D-2A1A38661234}">
      <dgm:prSet/>
      <dgm:spPr/>
      <dgm:t>
        <a:bodyPr/>
        <a:lstStyle/>
        <a:p>
          <a:endParaRPr lang="fr-FR"/>
        </a:p>
      </dgm:t>
    </dgm:pt>
    <dgm:pt modelId="{910C1667-9A8A-4DB2-B2DF-AA5830E481F3}">
      <dgm:prSet phldrT="[Texte]"/>
      <dgm:spPr/>
      <dgm:t>
        <a:bodyPr/>
        <a:lstStyle/>
        <a:p>
          <a:r>
            <a:rPr lang="fr-FR" dirty="0" smtClean="0"/>
            <a:t>III-</a:t>
          </a:r>
          <a:endParaRPr lang="fr-FR" dirty="0"/>
        </a:p>
      </dgm:t>
    </dgm:pt>
    <dgm:pt modelId="{BC554EA4-9846-4217-BDE3-D67D91F94526}" type="parTrans" cxnId="{93513CC0-1230-4FBE-B12F-1F745427BB3F}">
      <dgm:prSet/>
      <dgm:spPr/>
      <dgm:t>
        <a:bodyPr/>
        <a:lstStyle/>
        <a:p>
          <a:endParaRPr lang="fr-FR"/>
        </a:p>
      </dgm:t>
    </dgm:pt>
    <dgm:pt modelId="{BCD362C1-A3D7-4316-BA7D-61E9FFD98258}" type="sibTrans" cxnId="{93513CC0-1230-4FBE-B12F-1F745427BB3F}">
      <dgm:prSet/>
      <dgm:spPr/>
      <dgm:t>
        <a:bodyPr/>
        <a:lstStyle/>
        <a:p>
          <a:endParaRPr lang="fr-FR"/>
        </a:p>
      </dgm:t>
    </dgm:pt>
    <dgm:pt modelId="{47F93B41-1341-4D73-B5B9-2ED243AF324A}">
      <dgm:prSet phldrT="[Texte]"/>
      <dgm:spPr>
        <a:solidFill>
          <a:srgbClr val="5B34AA">
            <a:alpha val="71765"/>
          </a:srgbClr>
        </a:solidFill>
      </dgm:spPr>
      <dgm:t>
        <a:bodyPr/>
        <a:lstStyle/>
        <a:p>
          <a:r>
            <a:rPr lang="fr-FR" dirty="0" smtClean="0">
              <a:solidFill>
                <a:schemeClr val="bg1"/>
              </a:solidFill>
            </a:rPr>
            <a:t>Améliorations suggérées</a:t>
          </a:r>
          <a:endParaRPr lang="fr-FR" dirty="0">
            <a:solidFill>
              <a:schemeClr val="bg1"/>
            </a:solidFill>
          </a:endParaRPr>
        </a:p>
      </dgm:t>
    </dgm:pt>
    <dgm:pt modelId="{BC6C0117-1979-46CA-8B9C-3AE88A445758}" type="parTrans" cxnId="{FCD84D67-C69E-47C6-B379-29895C5F417C}">
      <dgm:prSet/>
      <dgm:spPr/>
      <dgm:t>
        <a:bodyPr/>
        <a:lstStyle/>
        <a:p>
          <a:endParaRPr lang="fr-FR"/>
        </a:p>
      </dgm:t>
    </dgm:pt>
    <dgm:pt modelId="{51256838-BC94-4774-9B5F-D95010901B42}" type="sibTrans" cxnId="{FCD84D67-C69E-47C6-B379-29895C5F417C}">
      <dgm:prSet/>
      <dgm:spPr/>
      <dgm:t>
        <a:bodyPr/>
        <a:lstStyle/>
        <a:p>
          <a:endParaRPr lang="fr-FR"/>
        </a:p>
      </dgm:t>
    </dgm:pt>
    <dgm:pt modelId="{E3B47B13-CE2D-483C-87FF-DFFA5609CEFD}">
      <dgm:prSet phldrT="[Texte]"/>
      <dgm:spPr/>
      <dgm:t>
        <a:bodyPr/>
        <a:lstStyle/>
        <a:p>
          <a:r>
            <a:rPr lang="fr-FR" dirty="0" smtClean="0"/>
            <a:t>IV-</a:t>
          </a:r>
          <a:endParaRPr lang="fr-FR" dirty="0"/>
        </a:p>
      </dgm:t>
    </dgm:pt>
    <dgm:pt modelId="{3F328C0E-E8C5-469E-8416-35BA10A85BF5}" type="parTrans" cxnId="{A07BE5C7-E556-412D-84F4-F62E8FA0C4EE}">
      <dgm:prSet/>
      <dgm:spPr/>
      <dgm:t>
        <a:bodyPr/>
        <a:lstStyle/>
        <a:p>
          <a:endParaRPr lang="fr-FR"/>
        </a:p>
      </dgm:t>
    </dgm:pt>
    <dgm:pt modelId="{153DBB81-23FB-4C8D-9A7A-4A52C5EC5EE5}" type="sibTrans" cxnId="{A07BE5C7-E556-412D-84F4-F62E8FA0C4EE}">
      <dgm:prSet/>
      <dgm:spPr/>
      <dgm:t>
        <a:bodyPr/>
        <a:lstStyle/>
        <a:p>
          <a:endParaRPr lang="fr-FR"/>
        </a:p>
      </dgm:t>
    </dgm:pt>
    <dgm:pt modelId="{A34A7606-40E0-4BFE-8958-521A8655222E}">
      <dgm:prSet/>
      <dgm:spPr>
        <a:solidFill>
          <a:schemeClr val="accent3"/>
        </a:solidFill>
      </dgm:spPr>
      <dgm:t>
        <a:bodyPr/>
        <a:lstStyle/>
        <a:p>
          <a:r>
            <a:rPr lang="fr-FR" dirty="0" smtClean="0">
              <a:solidFill>
                <a:schemeClr val="bg1"/>
              </a:solidFill>
            </a:rPr>
            <a:t>Conclusion</a:t>
          </a:r>
          <a:endParaRPr lang="fr-FR" dirty="0">
            <a:solidFill>
              <a:schemeClr val="bg1"/>
            </a:solidFill>
          </a:endParaRPr>
        </a:p>
      </dgm:t>
    </dgm:pt>
    <dgm:pt modelId="{121FF23D-EC95-4CA8-AE3D-9CB37A7B999E}" type="parTrans" cxnId="{972A02DD-8B57-48B7-98D2-CC9B15E8FAB8}">
      <dgm:prSet/>
      <dgm:spPr/>
      <dgm:t>
        <a:bodyPr/>
        <a:lstStyle/>
        <a:p>
          <a:endParaRPr lang="fr-FR"/>
        </a:p>
      </dgm:t>
    </dgm:pt>
    <dgm:pt modelId="{F224DDE5-AE30-46B0-9014-378A299BA79A}" type="sibTrans" cxnId="{972A02DD-8B57-48B7-98D2-CC9B15E8FAB8}">
      <dgm:prSet/>
      <dgm:spPr/>
      <dgm:t>
        <a:bodyPr/>
        <a:lstStyle/>
        <a:p>
          <a:endParaRPr lang="fr-FR"/>
        </a:p>
      </dgm:t>
    </dgm:pt>
    <dgm:pt modelId="{9C9B1AE6-B3FC-49F1-B882-B46C73F39D9A}" type="pres">
      <dgm:prSet presAssocID="{0C8C309A-E365-48DA-8595-B8AD7EC925E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169FCC6-ADAE-4CFB-B92F-3C267D855FF4}" type="pres">
      <dgm:prSet presAssocID="{D7DAD5B9-5D94-41A7-8953-3B2B2D413E0F}" presName="composite" presStyleCnt="0"/>
      <dgm:spPr/>
    </dgm:pt>
    <dgm:pt modelId="{14E3A546-3BA5-40A4-89D8-733E78AD98A1}" type="pres">
      <dgm:prSet presAssocID="{D7DAD5B9-5D94-41A7-8953-3B2B2D413E0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8784D7F-7909-4DF6-A1B4-65E88B59A0F7}" type="pres">
      <dgm:prSet presAssocID="{D7DAD5B9-5D94-41A7-8953-3B2B2D413E0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1472CB-772C-4519-AFAD-381B133D984F}" type="pres">
      <dgm:prSet presAssocID="{6A07ADCD-27F5-4260-B72C-023778D0AB51}" presName="sp" presStyleCnt="0"/>
      <dgm:spPr/>
    </dgm:pt>
    <dgm:pt modelId="{16314FB3-7DEA-4B11-B2BE-06C9056D9E52}" type="pres">
      <dgm:prSet presAssocID="{D7FDA1A8-B769-485B-8430-7EBE7295E522}" presName="composite" presStyleCnt="0"/>
      <dgm:spPr/>
    </dgm:pt>
    <dgm:pt modelId="{6CB60EEA-7A01-48A4-A1B9-A26EEF6CE374}" type="pres">
      <dgm:prSet presAssocID="{D7FDA1A8-B769-485B-8430-7EBE7295E52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95E5AD-D280-4869-83A8-A3A8EF6107EF}" type="pres">
      <dgm:prSet presAssocID="{D7FDA1A8-B769-485B-8430-7EBE7295E52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FC81F1-C077-451C-97F1-DCB160022B7B}" type="pres">
      <dgm:prSet presAssocID="{177F6916-765A-4460-869F-DB9BAB5F944A}" presName="sp" presStyleCnt="0"/>
      <dgm:spPr/>
    </dgm:pt>
    <dgm:pt modelId="{468EA266-54EA-4401-843D-DAC1C49AD1A1}" type="pres">
      <dgm:prSet presAssocID="{910C1667-9A8A-4DB2-B2DF-AA5830E481F3}" presName="composite" presStyleCnt="0"/>
      <dgm:spPr/>
    </dgm:pt>
    <dgm:pt modelId="{12F0FE7E-FA46-414D-AAFC-9B2F9F72824F}" type="pres">
      <dgm:prSet presAssocID="{910C1667-9A8A-4DB2-B2DF-AA5830E481F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A830D8-9674-430C-84B0-E5A48AC6B2EA}" type="pres">
      <dgm:prSet presAssocID="{910C1667-9A8A-4DB2-B2DF-AA5830E481F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FAF4EA-E7FE-451A-A8AF-0EAA53B702CC}" type="pres">
      <dgm:prSet presAssocID="{BCD362C1-A3D7-4316-BA7D-61E9FFD98258}" presName="sp" presStyleCnt="0"/>
      <dgm:spPr/>
    </dgm:pt>
    <dgm:pt modelId="{A4853B76-7EBC-459F-A61C-A27D37FF8E2D}" type="pres">
      <dgm:prSet presAssocID="{E3B47B13-CE2D-483C-87FF-DFFA5609CEFD}" presName="composite" presStyleCnt="0"/>
      <dgm:spPr/>
    </dgm:pt>
    <dgm:pt modelId="{5160069A-F7DE-48B9-86CA-7F3B56DAACE1}" type="pres">
      <dgm:prSet presAssocID="{E3B47B13-CE2D-483C-87FF-DFFA5609CEF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196300-0E50-4D38-938F-72DBA21EC5BC}" type="pres">
      <dgm:prSet presAssocID="{E3B47B13-CE2D-483C-87FF-DFFA5609CEFD}" presName="descendantText" presStyleLbl="alignAcc1" presStyleIdx="3" presStyleCnt="4" custLinFactNeighborX="-67" custLinFactNeighborY="-30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321B969-276E-4553-9AF1-5C88F3CDA946}" type="presOf" srcId="{0C8C309A-E365-48DA-8595-B8AD7EC925E6}" destId="{9C9B1AE6-B3FC-49F1-B882-B46C73F39D9A}" srcOrd="0" destOrd="0" presId="urn:microsoft.com/office/officeart/2005/8/layout/chevron2"/>
    <dgm:cxn modelId="{340C0B22-D0C2-41E6-BB80-55BC10A91C82}" type="presOf" srcId="{BB852F79-7240-42BD-97D8-BE22EE66D0EF}" destId="{58784D7F-7909-4DF6-A1B4-65E88B59A0F7}" srcOrd="0" destOrd="0" presId="urn:microsoft.com/office/officeart/2005/8/layout/chevron2"/>
    <dgm:cxn modelId="{5F96283B-E8E2-4C64-A66F-39422806C07B}" type="presOf" srcId="{910C1667-9A8A-4DB2-B2DF-AA5830E481F3}" destId="{12F0FE7E-FA46-414D-AAFC-9B2F9F72824F}" srcOrd="0" destOrd="0" presId="urn:microsoft.com/office/officeart/2005/8/layout/chevron2"/>
    <dgm:cxn modelId="{8DFC6856-5999-4BC4-A333-986D94926BAF}" srcId="{0C8C309A-E365-48DA-8595-B8AD7EC925E6}" destId="{D7DAD5B9-5D94-41A7-8953-3B2B2D413E0F}" srcOrd="0" destOrd="0" parTransId="{734A297F-47B0-4B5D-89D4-7C6943986AFB}" sibTransId="{6A07ADCD-27F5-4260-B72C-023778D0AB51}"/>
    <dgm:cxn modelId="{A07BE5C7-E556-412D-84F4-F62E8FA0C4EE}" srcId="{0C8C309A-E365-48DA-8595-B8AD7EC925E6}" destId="{E3B47B13-CE2D-483C-87FF-DFFA5609CEFD}" srcOrd="3" destOrd="0" parTransId="{3F328C0E-E8C5-469E-8416-35BA10A85BF5}" sibTransId="{153DBB81-23FB-4C8D-9A7A-4A52C5EC5EE5}"/>
    <dgm:cxn modelId="{93513CC0-1230-4FBE-B12F-1F745427BB3F}" srcId="{0C8C309A-E365-48DA-8595-B8AD7EC925E6}" destId="{910C1667-9A8A-4DB2-B2DF-AA5830E481F3}" srcOrd="2" destOrd="0" parTransId="{BC554EA4-9846-4217-BDE3-D67D91F94526}" sibTransId="{BCD362C1-A3D7-4316-BA7D-61E9FFD98258}"/>
    <dgm:cxn modelId="{972A02DD-8B57-48B7-98D2-CC9B15E8FAB8}" srcId="{E3B47B13-CE2D-483C-87FF-DFFA5609CEFD}" destId="{A34A7606-40E0-4BFE-8958-521A8655222E}" srcOrd="0" destOrd="0" parTransId="{121FF23D-EC95-4CA8-AE3D-9CB37A7B999E}" sibTransId="{F224DDE5-AE30-46B0-9014-378A299BA79A}"/>
    <dgm:cxn modelId="{7D1AD814-2F54-4A59-B7FB-9879425078FB}" type="presOf" srcId="{47F93B41-1341-4D73-B5B9-2ED243AF324A}" destId="{C0A830D8-9674-430C-84B0-E5A48AC6B2EA}" srcOrd="0" destOrd="0" presId="urn:microsoft.com/office/officeart/2005/8/layout/chevron2"/>
    <dgm:cxn modelId="{3A40A729-D114-47BC-AB02-B1046DCF1355}" type="presOf" srcId="{F9BF7690-BB93-4632-94B6-B9316FC83002}" destId="{9195E5AD-D280-4869-83A8-A3A8EF6107EF}" srcOrd="0" destOrd="0" presId="urn:microsoft.com/office/officeart/2005/8/layout/chevron2"/>
    <dgm:cxn modelId="{FCD84D67-C69E-47C6-B379-29895C5F417C}" srcId="{910C1667-9A8A-4DB2-B2DF-AA5830E481F3}" destId="{47F93B41-1341-4D73-B5B9-2ED243AF324A}" srcOrd="0" destOrd="0" parTransId="{BC6C0117-1979-46CA-8B9C-3AE88A445758}" sibTransId="{51256838-BC94-4774-9B5F-D95010901B42}"/>
    <dgm:cxn modelId="{F958C076-FC93-48C9-B2A4-4587419BBEB3}" type="presOf" srcId="{D7DAD5B9-5D94-41A7-8953-3B2B2D413E0F}" destId="{14E3A546-3BA5-40A4-89D8-733E78AD98A1}" srcOrd="0" destOrd="0" presId="urn:microsoft.com/office/officeart/2005/8/layout/chevron2"/>
    <dgm:cxn modelId="{2D64224D-78B9-4325-81E5-9F2FC7302C5A}" srcId="{D7DAD5B9-5D94-41A7-8953-3B2B2D413E0F}" destId="{BB852F79-7240-42BD-97D8-BE22EE66D0EF}" srcOrd="0" destOrd="0" parTransId="{257BAFE8-ECC7-4524-898D-7D963A8D6E3E}" sibTransId="{4BA1E8F6-B375-4C2A-92FC-11A8D956867E}"/>
    <dgm:cxn modelId="{10D0AEE9-2CB1-4B02-BC16-2B612C2F14FB}" type="presOf" srcId="{A34A7606-40E0-4BFE-8958-521A8655222E}" destId="{F5196300-0E50-4D38-938F-72DBA21EC5BC}" srcOrd="0" destOrd="0" presId="urn:microsoft.com/office/officeart/2005/8/layout/chevron2"/>
    <dgm:cxn modelId="{51DFD816-C0BA-4AD7-A994-4A1B3D625098}" type="presOf" srcId="{D7FDA1A8-B769-485B-8430-7EBE7295E522}" destId="{6CB60EEA-7A01-48A4-A1B9-A26EEF6CE374}" srcOrd="0" destOrd="0" presId="urn:microsoft.com/office/officeart/2005/8/layout/chevron2"/>
    <dgm:cxn modelId="{68678567-7AF3-43CC-B80D-2A1A38661234}" srcId="{D7FDA1A8-B769-485B-8430-7EBE7295E522}" destId="{F9BF7690-BB93-4632-94B6-B9316FC83002}" srcOrd="0" destOrd="0" parTransId="{A8F2C11B-D848-430A-9A62-6B568B5DD085}" sibTransId="{D68F9E2C-6A7D-41F4-827C-68BCF99B586E}"/>
    <dgm:cxn modelId="{F11AE755-C7CD-46A2-91E0-1A056CA0AC43}" srcId="{0C8C309A-E365-48DA-8595-B8AD7EC925E6}" destId="{D7FDA1A8-B769-485B-8430-7EBE7295E522}" srcOrd="1" destOrd="0" parTransId="{4F7D2F56-7686-4219-9A30-1F02A66FB748}" sibTransId="{177F6916-765A-4460-869F-DB9BAB5F944A}"/>
    <dgm:cxn modelId="{510A8C72-33AA-4238-ABF1-7AF3625CB37E}" type="presOf" srcId="{E3B47B13-CE2D-483C-87FF-DFFA5609CEFD}" destId="{5160069A-F7DE-48B9-86CA-7F3B56DAACE1}" srcOrd="0" destOrd="0" presId="urn:microsoft.com/office/officeart/2005/8/layout/chevron2"/>
    <dgm:cxn modelId="{A0038E05-770A-4003-AE64-A89145836557}" type="presParOf" srcId="{9C9B1AE6-B3FC-49F1-B882-B46C73F39D9A}" destId="{7169FCC6-ADAE-4CFB-B92F-3C267D855FF4}" srcOrd="0" destOrd="0" presId="urn:microsoft.com/office/officeart/2005/8/layout/chevron2"/>
    <dgm:cxn modelId="{5BA89205-76ED-4E95-B4D9-2D9B0560D815}" type="presParOf" srcId="{7169FCC6-ADAE-4CFB-B92F-3C267D855FF4}" destId="{14E3A546-3BA5-40A4-89D8-733E78AD98A1}" srcOrd="0" destOrd="0" presId="urn:microsoft.com/office/officeart/2005/8/layout/chevron2"/>
    <dgm:cxn modelId="{4BA9F359-4CE1-4DC1-BA75-A67AC8BC490A}" type="presParOf" srcId="{7169FCC6-ADAE-4CFB-B92F-3C267D855FF4}" destId="{58784D7F-7909-4DF6-A1B4-65E88B59A0F7}" srcOrd="1" destOrd="0" presId="urn:microsoft.com/office/officeart/2005/8/layout/chevron2"/>
    <dgm:cxn modelId="{295413E7-C75D-4317-8026-615595C2D359}" type="presParOf" srcId="{9C9B1AE6-B3FC-49F1-B882-B46C73F39D9A}" destId="{9D1472CB-772C-4519-AFAD-381B133D984F}" srcOrd="1" destOrd="0" presId="urn:microsoft.com/office/officeart/2005/8/layout/chevron2"/>
    <dgm:cxn modelId="{639EF650-0D6C-4E35-A2D3-D336C0894E25}" type="presParOf" srcId="{9C9B1AE6-B3FC-49F1-B882-B46C73F39D9A}" destId="{16314FB3-7DEA-4B11-B2BE-06C9056D9E52}" srcOrd="2" destOrd="0" presId="urn:microsoft.com/office/officeart/2005/8/layout/chevron2"/>
    <dgm:cxn modelId="{18911F23-FF26-469F-9144-60425DD6B3B6}" type="presParOf" srcId="{16314FB3-7DEA-4B11-B2BE-06C9056D9E52}" destId="{6CB60EEA-7A01-48A4-A1B9-A26EEF6CE374}" srcOrd="0" destOrd="0" presId="urn:microsoft.com/office/officeart/2005/8/layout/chevron2"/>
    <dgm:cxn modelId="{09AFD7DD-6740-4663-97AB-ADEBE01D5293}" type="presParOf" srcId="{16314FB3-7DEA-4B11-B2BE-06C9056D9E52}" destId="{9195E5AD-D280-4869-83A8-A3A8EF6107EF}" srcOrd="1" destOrd="0" presId="urn:microsoft.com/office/officeart/2005/8/layout/chevron2"/>
    <dgm:cxn modelId="{4121F41B-A696-44E9-85A0-253C2BD3C7D9}" type="presParOf" srcId="{9C9B1AE6-B3FC-49F1-B882-B46C73F39D9A}" destId="{D9FC81F1-C077-451C-97F1-DCB160022B7B}" srcOrd="3" destOrd="0" presId="urn:microsoft.com/office/officeart/2005/8/layout/chevron2"/>
    <dgm:cxn modelId="{593257B1-B90F-42FD-9A0F-84A57FE1A88D}" type="presParOf" srcId="{9C9B1AE6-B3FC-49F1-B882-B46C73F39D9A}" destId="{468EA266-54EA-4401-843D-DAC1C49AD1A1}" srcOrd="4" destOrd="0" presId="urn:microsoft.com/office/officeart/2005/8/layout/chevron2"/>
    <dgm:cxn modelId="{7D0BC948-3A3F-4F18-BF38-887BB7403A0B}" type="presParOf" srcId="{468EA266-54EA-4401-843D-DAC1C49AD1A1}" destId="{12F0FE7E-FA46-414D-AAFC-9B2F9F72824F}" srcOrd="0" destOrd="0" presId="urn:microsoft.com/office/officeart/2005/8/layout/chevron2"/>
    <dgm:cxn modelId="{54C87B82-8CA0-4CA2-A1B7-709E3829C533}" type="presParOf" srcId="{468EA266-54EA-4401-843D-DAC1C49AD1A1}" destId="{C0A830D8-9674-430C-84B0-E5A48AC6B2EA}" srcOrd="1" destOrd="0" presId="urn:microsoft.com/office/officeart/2005/8/layout/chevron2"/>
    <dgm:cxn modelId="{2EBDBD41-BE6B-4F2B-9BD1-E4893CCB3DC0}" type="presParOf" srcId="{9C9B1AE6-B3FC-49F1-B882-B46C73F39D9A}" destId="{5EFAF4EA-E7FE-451A-A8AF-0EAA53B702CC}" srcOrd="5" destOrd="0" presId="urn:microsoft.com/office/officeart/2005/8/layout/chevron2"/>
    <dgm:cxn modelId="{50B36B17-AB71-49BB-B5A9-97669212CD17}" type="presParOf" srcId="{9C9B1AE6-B3FC-49F1-B882-B46C73F39D9A}" destId="{A4853B76-7EBC-459F-A61C-A27D37FF8E2D}" srcOrd="6" destOrd="0" presId="urn:microsoft.com/office/officeart/2005/8/layout/chevron2"/>
    <dgm:cxn modelId="{D3BF787B-8786-4858-8E1F-B596FBF7926B}" type="presParOf" srcId="{A4853B76-7EBC-459F-A61C-A27D37FF8E2D}" destId="{5160069A-F7DE-48B9-86CA-7F3B56DAACE1}" srcOrd="0" destOrd="0" presId="urn:microsoft.com/office/officeart/2005/8/layout/chevron2"/>
    <dgm:cxn modelId="{EC3537FD-C3E6-408C-A1B5-F118EDF5B110}" type="presParOf" srcId="{A4853B76-7EBC-459F-A61C-A27D37FF8E2D}" destId="{F5196300-0E50-4D38-938F-72DBA21EC5BC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2D65CE-CEF4-4611-AF73-1B33D544B933}" type="presOf" srcId="{0AC9EA06-1307-48E1-B17C-A0BC50BBB61C}" destId="{EEEDC16F-13AB-4072-9CBC-B3573484036A}" srcOrd="0" destOrd="0" presId="urn:microsoft.com/office/officeart/2005/8/layout/chevron1"/>
    <dgm:cxn modelId="{C79E16CB-8D29-46CE-9088-4BE72A18D354}" type="presOf" srcId="{3895515B-CB36-45A4-84E6-D5770C0F338D}" destId="{0CDB59C5-B3D4-4F5F-9D00-D4C4456130AC}" srcOrd="0" destOrd="0" presId="urn:microsoft.com/office/officeart/2005/8/layout/chevron1"/>
    <dgm:cxn modelId="{85D8E200-5C2C-4471-8327-FDA10445C5D6}" type="presOf" srcId="{BAF91190-AB9D-42B4-A586-6F9180945EC3}" destId="{62BE3D54-8C1F-4F7B-8F35-EC4163799D96}" srcOrd="0" destOrd="0" presId="urn:microsoft.com/office/officeart/2005/8/layout/chevron1"/>
    <dgm:cxn modelId="{A7D115C8-3BA9-4902-B2DD-FA4195384E4C}" type="presOf" srcId="{54245198-F771-4293-A43F-706EA0895310}" destId="{2E169092-1E13-4D09-94C7-F324C5DD7DB0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6C6E3782-13C7-49B5-BDD1-B66A7C553D99}" type="presOf" srcId="{12C50ABC-36E1-47DE-BAC0-C427DB103359}" destId="{55447D7E-11DC-47F2-99C1-066AC07F38B5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1F78600E-192E-40E1-A9A4-0CA2F8BA7A7D}" type="presParOf" srcId="{0CDB59C5-B3D4-4F5F-9D00-D4C4456130AC}" destId="{EEEDC16F-13AB-4072-9CBC-B3573484036A}" srcOrd="0" destOrd="0" presId="urn:microsoft.com/office/officeart/2005/8/layout/chevron1"/>
    <dgm:cxn modelId="{9A2768F7-8EB1-4FAE-A906-CEC04DA7981C}" type="presParOf" srcId="{0CDB59C5-B3D4-4F5F-9D00-D4C4456130AC}" destId="{9854B4F2-9F30-4BAB-9DB3-8EE5793E18C5}" srcOrd="1" destOrd="0" presId="urn:microsoft.com/office/officeart/2005/8/layout/chevron1"/>
    <dgm:cxn modelId="{21C942DD-ED0C-40B2-8676-BE175EE6DC58}" type="presParOf" srcId="{0CDB59C5-B3D4-4F5F-9D00-D4C4456130AC}" destId="{62BE3D54-8C1F-4F7B-8F35-EC4163799D96}" srcOrd="2" destOrd="0" presId="urn:microsoft.com/office/officeart/2005/8/layout/chevron1"/>
    <dgm:cxn modelId="{AA844071-7C64-49EF-B4A6-BDB4F3DF3804}" type="presParOf" srcId="{0CDB59C5-B3D4-4F5F-9D00-D4C4456130AC}" destId="{B74D1CE4-019E-4CEA-9EBC-F3B9F14A571A}" srcOrd="3" destOrd="0" presId="urn:microsoft.com/office/officeart/2005/8/layout/chevron1"/>
    <dgm:cxn modelId="{F08141B8-E921-4AAD-B4B7-B25574FA4DD7}" type="presParOf" srcId="{0CDB59C5-B3D4-4F5F-9D00-D4C4456130AC}" destId="{2E169092-1E13-4D09-94C7-F324C5DD7DB0}" srcOrd="4" destOrd="0" presId="urn:microsoft.com/office/officeart/2005/8/layout/chevron1"/>
    <dgm:cxn modelId="{32E31F66-6E90-49E6-B0EB-5E39FCACA019}" type="presParOf" srcId="{0CDB59C5-B3D4-4F5F-9D00-D4C4456130AC}" destId="{D456DDCF-C8FA-408A-9247-6DE0C57D649F}" srcOrd="5" destOrd="0" presId="urn:microsoft.com/office/officeart/2005/8/layout/chevron1"/>
    <dgm:cxn modelId="{B25921AB-9F9C-4A79-878D-C3B78EE5C042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B91E26A-19FB-4449-BC93-C8417E5580FC}" type="presOf" srcId="{0AC9EA06-1307-48E1-B17C-A0BC50BBB61C}" destId="{EEEDC16F-13AB-4072-9CBC-B3573484036A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9383CB45-49B1-41DA-8D4A-6EE55EB81C38}" type="presOf" srcId="{54245198-F771-4293-A43F-706EA0895310}" destId="{2E169092-1E13-4D09-94C7-F324C5DD7DB0}" srcOrd="0" destOrd="0" presId="urn:microsoft.com/office/officeart/2005/8/layout/chevron1"/>
    <dgm:cxn modelId="{603EEE64-3894-42C0-9318-BE21190BFAAC}" type="presOf" srcId="{BAF91190-AB9D-42B4-A586-6F9180945EC3}" destId="{62BE3D54-8C1F-4F7B-8F35-EC4163799D96}" srcOrd="0" destOrd="0" presId="urn:microsoft.com/office/officeart/2005/8/layout/chevron1"/>
    <dgm:cxn modelId="{3A1114BB-00C2-4DF2-85BA-56FCF55B6FE2}" type="presOf" srcId="{3895515B-CB36-45A4-84E6-D5770C0F338D}" destId="{0CDB59C5-B3D4-4F5F-9D00-D4C4456130AC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DD75D300-9FCB-4338-B457-6E9C3A18F386}" type="presOf" srcId="{12C50ABC-36E1-47DE-BAC0-C427DB103359}" destId="{55447D7E-11DC-47F2-99C1-066AC07F38B5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7B8C2A8B-BA33-45D4-881E-C1888FAB6106}" type="presParOf" srcId="{0CDB59C5-B3D4-4F5F-9D00-D4C4456130AC}" destId="{EEEDC16F-13AB-4072-9CBC-B3573484036A}" srcOrd="0" destOrd="0" presId="urn:microsoft.com/office/officeart/2005/8/layout/chevron1"/>
    <dgm:cxn modelId="{CD52D83E-EB81-4FB5-88C4-D53C01FE337F}" type="presParOf" srcId="{0CDB59C5-B3D4-4F5F-9D00-D4C4456130AC}" destId="{9854B4F2-9F30-4BAB-9DB3-8EE5793E18C5}" srcOrd="1" destOrd="0" presId="urn:microsoft.com/office/officeart/2005/8/layout/chevron1"/>
    <dgm:cxn modelId="{14D56D07-25E4-458B-8F7F-BE8F64CFA60F}" type="presParOf" srcId="{0CDB59C5-B3D4-4F5F-9D00-D4C4456130AC}" destId="{62BE3D54-8C1F-4F7B-8F35-EC4163799D96}" srcOrd="2" destOrd="0" presId="urn:microsoft.com/office/officeart/2005/8/layout/chevron1"/>
    <dgm:cxn modelId="{46F92E20-6A06-4A99-A4D1-420D09D71FB6}" type="presParOf" srcId="{0CDB59C5-B3D4-4F5F-9D00-D4C4456130AC}" destId="{B74D1CE4-019E-4CEA-9EBC-F3B9F14A571A}" srcOrd="3" destOrd="0" presId="urn:microsoft.com/office/officeart/2005/8/layout/chevron1"/>
    <dgm:cxn modelId="{284F64AD-D2C3-40E9-88EB-757F1FCF7A75}" type="presParOf" srcId="{0CDB59C5-B3D4-4F5F-9D00-D4C4456130AC}" destId="{2E169092-1E13-4D09-94C7-F324C5DD7DB0}" srcOrd="4" destOrd="0" presId="urn:microsoft.com/office/officeart/2005/8/layout/chevron1"/>
    <dgm:cxn modelId="{02BBBA8C-71C4-408A-BC79-0A5DA6013718}" type="presParOf" srcId="{0CDB59C5-B3D4-4F5F-9D00-D4C4456130AC}" destId="{D456DDCF-C8FA-408A-9247-6DE0C57D649F}" srcOrd="5" destOrd="0" presId="urn:microsoft.com/office/officeart/2005/8/layout/chevron1"/>
    <dgm:cxn modelId="{ACB02A0C-3F31-46E3-8763-2E07B5F6CB44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DECEEC-4A19-4F3A-BC3F-F113ACB8B6DF}" type="doc">
      <dgm:prSet loTypeId="urn:microsoft.com/office/officeart/2005/8/layout/cycle5" loCatId="cycle" qsTypeId="urn:microsoft.com/office/officeart/2005/8/quickstyle/3d2" qsCatId="3D" csTypeId="urn:microsoft.com/office/officeart/2005/8/colors/colorful3" csCatId="colorful" phldr="1"/>
      <dgm:spPr/>
    </dgm:pt>
    <dgm:pt modelId="{48F56CB8-77E4-4BB8-B60F-8CB054CA987E}">
      <dgm:prSet phldrT="[Texte]" custT="1"/>
      <dgm:spPr/>
      <dgm:t>
        <a:bodyPr/>
        <a:lstStyle/>
        <a:p>
          <a:r>
            <a:rPr lang="fr-FR" sz="1050" b="1"/>
            <a:t>1-Présentation Visuelle </a:t>
          </a:r>
        </a:p>
      </dgm:t>
    </dgm:pt>
    <dgm:pt modelId="{51A55E66-1E96-4ABB-8227-B5AEEDA74628}" type="parTrans" cxnId="{B36D3198-1312-490E-93FE-431838BD3761}">
      <dgm:prSet/>
      <dgm:spPr/>
      <dgm:t>
        <a:bodyPr/>
        <a:lstStyle/>
        <a:p>
          <a:endParaRPr lang="fr-FR"/>
        </a:p>
      </dgm:t>
    </dgm:pt>
    <dgm:pt modelId="{739A3DFD-5B4B-49B2-B335-CAEC4A28B983}" type="sibTrans" cxnId="{B36D3198-1312-490E-93FE-431838BD3761}">
      <dgm:prSet/>
      <dgm:spPr/>
      <dgm:t>
        <a:bodyPr/>
        <a:lstStyle/>
        <a:p>
          <a:endParaRPr lang="fr-FR"/>
        </a:p>
      </dgm:t>
    </dgm:pt>
    <dgm:pt modelId="{3BE121A8-FA94-496A-A120-E6ACC518213A}">
      <dgm:prSet phldrT="[Texte]" custT="1"/>
      <dgm:spPr/>
      <dgm:t>
        <a:bodyPr/>
        <a:lstStyle/>
        <a:p>
          <a:r>
            <a:rPr lang="fr-FR" sz="1200" b="1"/>
            <a:t>6-Fiabilité des sources</a:t>
          </a:r>
        </a:p>
      </dgm:t>
    </dgm:pt>
    <dgm:pt modelId="{214C7191-7C34-4639-9EF4-DBF097D38CF0}" type="parTrans" cxnId="{8E3CADDE-F4C0-4A47-955C-89EB369B2F8C}">
      <dgm:prSet/>
      <dgm:spPr/>
      <dgm:t>
        <a:bodyPr/>
        <a:lstStyle/>
        <a:p>
          <a:endParaRPr lang="fr-FR"/>
        </a:p>
      </dgm:t>
    </dgm:pt>
    <dgm:pt modelId="{BB2E15E3-1F89-4AFE-8438-19FEAC94A3E2}" type="sibTrans" cxnId="{8E3CADDE-F4C0-4A47-955C-89EB369B2F8C}">
      <dgm:prSet/>
      <dgm:spPr/>
      <dgm:t>
        <a:bodyPr/>
        <a:lstStyle/>
        <a:p>
          <a:endParaRPr lang="fr-FR"/>
        </a:p>
      </dgm:t>
    </dgm:pt>
    <dgm:pt modelId="{90C83538-31B2-4B1F-80B9-27F18C933AB6}">
      <dgm:prSet phldrT="[Texte]" custT="1"/>
      <dgm:spPr/>
      <dgm:t>
        <a:bodyPr/>
        <a:lstStyle/>
        <a:p>
          <a:r>
            <a:rPr lang="fr-FR" sz="1200" b="1"/>
            <a:t>7-Public visé</a:t>
          </a:r>
        </a:p>
      </dgm:t>
    </dgm:pt>
    <dgm:pt modelId="{98802B90-26C4-4223-B4AD-CE817F7ADD6F}" type="parTrans" cxnId="{F13FAB93-B7A5-4B2D-A3DD-A53F79F4B70B}">
      <dgm:prSet/>
      <dgm:spPr/>
      <dgm:t>
        <a:bodyPr/>
        <a:lstStyle/>
        <a:p>
          <a:endParaRPr lang="fr-FR"/>
        </a:p>
      </dgm:t>
    </dgm:pt>
    <dgm:pt modelId="{7260DA9E-EB0A-4F1F-A262-17AB1BBB353F}" type="sibTrans" cxnId="{F13FAB93-B7A5-4B2D-A3DD-A53F79F4B70B}">
      <dgm:prSet/>
      <dgm:spPr/>
      <dgm:t>
        <a:bodyPr/>
        <a:lstStyle/>
        <a:p>
          <a:endParaRPr lang="fr-FR"/>
        </a:p>
      </dgm:t>
    </dgm:pt>
    <dgm:pt modelId="{3930950C-68DD-49E2-A9FE-26CA182B80B9}">
      <dgm:prSet phldrT="[Texte]" custT="1"/>
      <dgm:spPr/>
      <dgm:t>
        <a:bodyPr/>
        <a:lstStyle/>
        <a:p>
          <a:r>
            <a:rPr lang="fr-FR" sz="1100" b="1"/>
            <a:t>5-Pertinence des hyperliens</a:t>
          </a:r>
        </a:p>
      </dgm:t>
    </dgm:pt>
    <dgm:pt modelId="{B16B83CA-DC84-4CDA-9AFD-4BDB3D422130}" type="parTrans" cxnId="{66EAB125-5F42-4AFD-AAA1-9E8EAC20B5AA}">
      <dgm:prSet/>
      <dgm:spPr/>
      <dgm:t>
        <a:bodyPr/>
        <a:lstStyle/>
        <a:p>
          <a:endParaRPr lang="fr-FR"/>
        </a:p>
      </dgm:t>
    </dgm:pt>
    <dgm:pt modelId="{5229C1BB-A94A-48BC-8D77-26386D26DA61}" type="sibTrans" cxnId="{66EAB125-5F42-4AFD-AAA1-9E8EAC20B5AA}">
      <dgm:prSet/>
      <dgm:spPr/>
      <dgm:t>
        <a:bodyPr/>
        <a:lstStyle/>
        <a:p>
          <a:endParaRPr lang="fr-FR"/>
        </a:p>
      </dgm:t>
    </dgm:pt>
    <dgm:pt modelId="{6974602A-32F1-4771-B0FF-31E3C512A3A3}">
      <dgm:prSet phldrT="[Texte]" custT="1"/>
      <dgm:spPr/>
      <dgm:t>
        <a:bodyPr/>
        <a:lstStyle/>
        <a:p>
          <a:r>
            <a:rPr lang="fr-FR" sz="1050" b="1"/>
            <a:t>2-Organisation du Portail</a:t>
          </a:r>
        </a:p>
      </dgm:t>
    </dgm:pt>
    <dgm:pt modelId="{BE83C71D-9C2C-47E1-82ED-F49EEEE40610}" type="parTrans" cxnId="{B6708F46-4075-4439-BDE9-277F2546B0E5}">
      <dgm:prSet/>
      <dgm:spPr/>
      <dgm:t>
        <a:bodyPr/>
        <a:lstStyle/>
        <a:p>
          <a:endParaRPr lang="fr-FR"/>
        </a:p>
      </dgm:t>
    </dgm:pt>
    <dgm:pt modelId="{65A0FA97-7051-4395-9E81-D1CEDE7AB212}" type="sibTrans" cxnId="{B6708F46-4075-4439-BDE9-277F2546B0E5}">
      <dgm:prSet/>
      <dgm:spPr/>
      <dgm:t>
        <a:bodyPr/>
        <a:lstStyle/>
        <a:p>
          <a:endParaRPr lang="fr-FR"/>
        </a:p>
      </dgm:t>
    </dgm:pt>
    <dgm:pt modelId="{BEC41CBC-7D89-46CD-826D-4C5EE1029EE9}">
      <dgm:prSet phldrT="[Texte]"/>
      <dgm:spPr/>
      <dgm:t>
        <a:bodyPr/>
        <a:lstStyle/>
        <a:p>
          <a:r>
            <a:rPr lang="fr-FR"/>
            <a:t>3-Contenu</a:t>
          </a:r>
        </a:p>
      </dgm:t>
    </dgm:pt>
    <dgm:pt modelId="{0C46C3BA-615E-4F5B-AE66-642073E48D92}" type="parTrans" cxnId="{3A47EB40-8E6C-45C9-BA14-E909B40BD477}">
      <dgm:prSet/>
      <dgm:spPr/>
      <dgm:t>
        <a:bodyPr/>
        <a:lstStyle/>
        <a:p>
          <a:endParaRPr lang="fr-FR"/>
        </a:p>
      </dgm:t>
    </dgm:pt>
    <dgm:pt modelId="{603D6349-9BB9-463A-9C97-4C356FDBC7A3}" type="sibTrans" cxnId="{3A47EB40-8E6C-45C9-BA14-E909B40BD477}">
      <dgm:prSet/>
      <dgm:spPr/>
      <dgm:t>
        <a:bodyPr/>
        <a:lstStyle/>
        <a:p>
          <a:endParaRPr lang="fr-FR"/>
        </a:p>
      </dgm:t>
    </dgm:pt>
    <dgm:pt modelId="{AFF08FCC-C4C0-4581-ADD4-3D775617C928}">
      <dgm:prSet phldrT="[Texte]" custT="1"/>
      <dgm:spPr/>
      <dgm:t>
        <a:bodyPr/>
        <a:lstStyle/>
        <a:p>
          <a:r>
            <a:rPr lang="fr-FR" sz="1200" b="1"/>
            <a:t>4-Qualité des textes et de la langue</a:t>
          </a:r>
        </a:p>
      </dgm:t>
    </dgm:pt>
    <dgm:pt modelId="{70642A58-0752-4F20-9DC1-94C5867F74A8}" type="parTrans" cxnId="{F92ED862-4080-4887-ABF3-268CBE2AEADC}">
      <dgm:prSet/>
      <dgm:spPr/>
      <dgm:t>
        <a:bodyPr/>
        <a:lstStyle/>
        <a:p>
          <a:endParaRPr lang="fr-FR"/>
        </a:p>
      </dgm:t>
    </dgm:pt>
    <dgm:pt modelId="{6D032A30-AA2F-44A7-AD7C-9C03E5E84EE6}" type="sibTrans" cxnId="{F92ED862-4080-4887-ABF3-268CBE2AEADC}">
      <dgm:prSet/>
      <dgm:spPr/>
      <dgm:t>
        <a:bodyPr/>
        <a:lstStyle/>
        <a:p>
          <a:endParaRPr lang="fr-FR"/>
        </a:p>
      </dgm:t>
    </dgm:pt>
    <dgm:pt modelId="{C6F9B0CC-155A-44C0-BAB5-9568B4B49B2F}">
      <dgm:prSet phldrT="[Texte]" custT="1"/>
      <dgm:spPr/>
      <dgm:t>
        <a:bodyPr/>
        <a:lstStyle/>
        <a:p>
          <a:r>
            <a:rPr lang="fr-FR" sz="1100" b="1"/>
            <a:t>8-Interactivité et échange d’informations</a:t>
          </a:r>
        </a:p>
      </dgm:t>
    </dgm:pt>
    <dgm:pt modelId="{4D01CCA6-8E55-4B6C-985A-1BAB5FC48CAA}" type="parTrans" cxnId="{441D3CDE-F0E7-456A-8F6C-7E2133C90EE5}">
      <dgm:prSet/>
      <dgm:spPr/>
      <dgm:t>
        <a:bodyPr/>
        <a:lstStyle/>
        <a:p>
          <a:endParaRPr lang="fr-FR"/>
        </a:p>
      </dgm:t>
    </dgm:pt>
    <dgm:pt modelId="{0E4832E3-B045-4F09-81E5-18C5FA17E713}" type="sibTrans" cxnId="{441D3CDE-F0E7-456A-8F6C-7E2133C90EE5}">
      <dgm:prSet/>
      <dgm:spPr/>
      <dgm:t>
        <a:bodyPr/>
        <a:lstStyle/>
        <a:p>
          <a:endParaRPr lang="fr-FR"/>
        </a:p>
      </dgm:t>
    </dgm:pt>
    <dgm:pt modelId="{5E0FDE6C-3A9C-4F75-8A24-127BF8AF41DC}">
      <dgm:prSet custT="1"/>
      <dgm:spPr/>
      <dgm:t>
        <a:bodyPr/>
        <a:lstStyle/>
        <a:p>
          <a:r>
            <a:rPr lang="fr-FR" sz="1100" b="1"/>
            <a:t>9-Mise à jour de l’information</a:t>
          </a:r>
        </a:p>
      </dgm:t>
    </dgm:pt>
    <dgm:pt modelId="{4ACD43DD-C53C-465D-9D9C-0DC3B36AAC39}" type="parTrans" cxnId="{6201D095-549B-4EC0-8B30-31BD665E1BEB}">
      <dgm:prSet/>
      <dgm:spPr/>
      <dgm:t>
        <a:bodyPr/>
        <a:lstStyle/>
        <a:p>
          <a:endParaRPr lang="fr-FR"/>
        </a:p>
      </dgm:t>
    </dgm:pt>
    <dgm:pt modelId="{CE043636-281D-4C01-A53E-9A4D59FD63EB}" type="sibTrans" cxnId="{6201D095-549B-4EC0-8B30-31BD665E1BEB}">
      <dgm:prSet/>
      <dgm:spPr/>
      <dgm:t>
        <a:bodyPr/>
        <a:lstStyle/>
        <a:p>
          <a:endParaRPr lang="fr-FR"/>
        </a:p>
      </dgm:t>
    </dgm:pt>
    <dgm:pt modelId="{3F3BBCE7-5411-45C3-9E0A-554865E5C9F0}">
      <dgm:prSet custT="1"/>
      <dgm:spPr/>
      <dgm:t>
        <a:bodyPr/>
        <a:lstStyle/>
        <a:p>
          <a:r>
            <a:rPr lang="fr-FR" sz="1200" b="1"/>
            <a:t>10-Navigation</a:t>
          </a:r>
        </a:p>
      </dgm:t>
    </dgm:pt>
    <dgm:pt modelId="{78F6BC7D-643F-4058-9DC7-806A74634312}" type="parTrans" cxnId="{69A9E2CB-1D61-4D8E-A7F0-3C3671686C00}">
      <dgm:prSet/>
      <dgm:spPr/>
      <dgm:t>
        <a:bodyPr/>
        <a:lstStyle/>
        <a:p>
          <a:endParaRPr lang="fr-FR"/>
        </a:p>
      </dgm:t>
    </dgm:pt>
    <dgm:pt modelId="{65775077-81AA-4876-B3B2-95F8637B7EEF}" type="sibTrans" cxnId="{69A9E2CB-1D61-4D8E-A7F0-3C3671686C00}">
      <dgm:prSet/>
      <dgm:spPr/>
      <dgm:t>
        <a:bodyPr/>
        <a:lstStyle/>
        <a:p>
          <a:endParaRPr lang="fr-FR"/>
        </a:p>
      </dgm:t>
    </dgm:pt>
    <dgm:pt modelId="{765130C9-0AB9-4F26-BE09-94AD14A6A589}" type="pres">
      <dgm:prSet presAssocID="{21DECEEC-4A19-4F3A-BC3F-F113ACB8B6DF}" presName="cycle" presStyleCnt="0">
        <dgm:presLayoutVars>
          <dgm:dir/>
          <dgm:resizeHandles val="exact"/>
        </dgm:presLayoutVars>
      </dgm:prSet>
      <dgm:spPr/>
    </dgm:pt>
    <dgm:pt modelId="{7330CC10-4603-4608-9530-F193E5E19CFF}" type="pres">
      <dgm:prSet presAssocID="{48F56CB8-77E4-4BB8-B60F-8CB054CA987E}" presName="node" presStyleLbl="node1" presStyleIdx="0" presStyleCnt="10" custScaleX="132203" custScaleY="1655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A62255-0F02-42D3-AA4D-3F3A826D27A9}" type="pres">
      <dgm:prSet presAssocID="{48F56CB8-77E4-4BB8-B60F-8CB054CA987E}" presName="spNode" presStyleCnt="0"/>
      <dgm:spPr/>
    </dgm:pt>
    <dgm:pt modelId="{E4A4C769-00C2-443E-A7E1-7EA015A44E0E}" type="pres">
      <dgm:prSet presAssocID="{739A3DFD-5B4B-49B2-B335-CAEC4A28B983}" presName="sibTrans" presStyleLbl="sibTrans1D1" presStyleIdx="0" presStyleCnt="10"/>
      <dgm:spPr/>
      <dgm:t>
        <a:bodyPr/>
        <a:lstStyle/>
        <a:p>
          <a:endParaRPr lang="fr-FR"/>
        </a:p>
      </dgm:t>
    </dgm:pt>
    <dgm:pt modelId="{3B338FC4-8F34-4157-9D89-7FD85115FDD7}" type="pres">
      <dgm:prSet presAssocID="{6974602A-32F1-4771-B0FF-31E3C512A3A3}" presName="node" presStyleLbl="node1" presStyleIdx="1" presStyleCnt="10" custScaleX="137555" custScaleY="1662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851A32-A5C2-4285-9445-12144CC528AF}" type="pres">
      <dgm:prSet presAssocID="{6974602A-32F1-4771-B0FF-31E3C512A3A3}" presName="spNode" presStyleCnt="0"/>
      <dgm:spPr/>
    </dgm:pt>
    <dgm:pt modelId="{1FDE7190-724B-4214-B217-AEFDDDB559C9}" type="pres">
      <dgm:prSet presAssocID="{65A0FA97-7051-4395-9E81-D1CEDE7AB212}" presName="sibTrans" presStyleLbl="sibTrans1D1" presStyleIdx="1" presStyleCnt="10"/>
      <dgm:spPr/>
      <dgm:t>
        <a:bodyPr/>
        <a:lstStyle/>
        <a:p>
          <a:endParaRPr lang="fr-FR"/>
        </a:p>
      </dgm:t>
    </dgm:pt>
    <dgm:pt modelId="{4942A2A6-0159-43C2-AD5E-AD0437C4009A}" type="pres">
      <dgm:prSet presAssocID="{BEC41CBC-7D89-46CD-826D-4C5EE1029EE9}" presName="node" presStyleLbl="node1" presStyleIdx="2" presStyleCnt="10" custScaleX="137974" custScaleY="1497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0AFCD8-9129-49A2-A2F0-B08585387CCD}" type="pres">
      <dgm:prSet presAssocID="{BEC41CBC-7D89-46CD-826D-4C5EE1029EE9}" presName="spNode" presStyleCnt="0"/>
      <dgm:spPr/>
    </dgm:pt>
    <dgm:pt modelId="{276BC9D2-360F-4D2C-A3C1-23D8548DC7C3}" type="pres">
      <dgm:prSet presAssocID="{603D6349-9BB9-463A-9C97-4C356FDBC7A3}" presName="sibTrans" presStyleLbl="sibTrans1D1" presStyleIdx="2" presStyleCnt="10"/>
      <dgm:spPr/>
      <dgm:t>
        <a:bodyPr/>
        <a:lstStyle/>
        <a:p>
          <a:endParaRPr lang="fr-FR"/>
        </a:p>
      </dgm:t>
    </dgm:pt>
    <dgm:pt modelId="{0BBCCF3E-BC9F-4051-993C-2E3E79D9E749}" type="pres">
      <dgm:prSet presAssocID="{AFF08FCC-C4C0-4581-ADD4-3D775617C928}" presName="node" presStyleLbl="node1" presStyleIdx="3" presStyleCnt="10" custScaleX="138889" custScaleY="17140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4E8AD2D-CEE4-49F5-A307-5FF93EC34D2C}" type="pres">
      <dgm:prSet presAssocID="{AFF08FCC-C4C0-4581-ADD4-3D775617C928}" presName="spNode" presStyleCnt="0"/>
      <dgm:spPr/>
    </dgm:pt>
    <dgm:pt modelId="{10207A33-976D-4A45-820B-8256762FA002}" type="pres">
      <dgm:prSet presAssocID="{6D032A30-AA2F-44A7-AD7C-9C03E5E84EE6}" presName="sibTrans" presStyleLbl="sibTrans1D1" presStyleIdx="3" presStyleCnt="10"/>
      <dgm:spPr/>
      <dgm:t>
        <a:bodyPr/>
        <a:lstStyle/>
        <a:p>
          <a:endParaRPr lang="fr-FR"/>
        </a:p>
      </dgm:t>
    </dgm:pt>
    <dgm:pt modelId="{DF8A948D-0319-417C-8F83-CC2BB7BB4A64}" type="pres">
      <dgm:prSet presAssocID="{3930950C-68DD-49E2-A9FE-26CA182B80B9}" presName="node" presStyleLbl="node1" presStyleIdx="4" presStyleCnt="10" custScaleX="123797" custScaleY="17065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82BEA3-E601-453E-9C02-EEB1FE7AD639}" type="pres">
      <dgm:prSet presAssocID="{3930950C-68DD-49E2-A9FE-26CA182B80B9}" presName="spNode" presStyleCnt="0"/>
      <dgm:spPr/>
    </dgm:pt>
    <dgm:pt modelId="{8EC4BA97-A335-423A-A4CC-C44B76CDDA3A}" type="pres">
      <dgm:prSet presAssocID="{5229C1BB-A94A-48BC-8D77-26386D26DA61}" presName="sibTrans" presStyleLbl="sibTrans1D1" presStyleIdx="4" presStyleCnt="10"/>
      <dgm:spPr/>
      <dgm:t>
        <a:bodyPr/>
        <a:lstStyle/>
        <a:p>
          <a:endParaRPr lang="fr-FR"/>
        </a:p>
      </dgm:t>
    </dgm:pt>
    <dgm:pt modelId="{91F04883-7D1C-463E-B192-5334409D493C}" type="pres">
      <dgm:prSet presAssocID="{3BE121A8-FA94-496A-A120-E6ACC518213A}" presName="node" presStyleLbl="node1" presStyleIdx="5" presStyleCnt="10" custScaleX="132660" custScaleY="14898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784F16-A559-4729-9FB7-F75DA28362A9}" type="pres">
      <dgm:prSet presAssocID="{3BE121A8-FA94-496A-A120-E6ACC518213A}" presName="spNode" presStyleCnt="0"/>
      <dgm:spPr/>
    </dgm:pt>
    <dgm:pt modelId="{FBFF8DBB-2318-421B-A7BA-DA206825EC6D}" type="pres">
      <dgm:prSet presAssocID="{BB2E15E3-1F89-4AFE-8438-19FEAC94A3E2}" presName="sibTrans" presStyleLbl="sibTrans1D1" presStyleIdx="5" presStyleCnt="10"/>
      <dgm:spPr/>
      <dgm:t>
        <a:bodyPr/>
        <a:lstStyle/>
        <a:p>
          <a:endParaRPr lang="fr-FR"/>
        </a:p>
      </dgm:t>
    </dgm:pt>
    <dgm:pt modelId="{37334AA7-343F-4664-81A8-ECAAA2A23A74}" type="pres">
      <dgm:prSet presAssocID="{90C83538-31B2-4B1F-80B9-27F18C933AB6}" presName="node" presStyleLbl="node1" presStyleIdx="6" presStyleCnt="10" custScaleX="123641" custScaleY="1592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E8B881-90EA-4F0A-8677-181D4C772F4A}" type="pres">
      <dgm:prSet presAssocID="{90C83538-31B2-4B1F-80B9-27F18C933AB6}" presName="spNode" presStyleCnt="0"/>
      <dgm:spPr/>
    </dgm:pt>
    <dgm:pt modelId="{EB94CECE-447B-490C-AA80-03EA3D1A74EF}" type="pres">
      <dgm:prSet presAssocID="{7260DA9E-EB0A-4F1F-A262-17AB1BBB353F}" presName="sibTrans" presStyleLbl="sibTrans1D1" presStyleIdx="6" presStyleCnt="10"/>
      <dgm:spPr/>
      <dgm:t>
        <a:bodyPr/>
        <a:lstStyle/>
        <a:p>
          <a:endParaRPr lang="fr-FR"/>
        </a:p>
      </dgm:t>
    </dgm:pt>
    <dgm:pt modelId="{1625F48E-63B9-4B89-8FCD-73078BE87931}" type="pres">
      <dgm:prSet presAssocID="{C6F9B0CC-155A-44C0-BAB5-9568B4B49B2F}" presName="node" presStyleLbl="node1" presStyleIdx="7" presStyleCnt="10" custScaleX="149660" custScaleY="1337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C25641-E3DB-4826-9344-018CC0799973}" type="pres">
      <dgm:prSet presAssocID="{C6F9B0CC-155A-44C0-BAB5-9568B4B49B2F}" presName="spNode" presStyleCnt="0"/>
      <dgm:spPr/>
    </dgm:pt>
    <dgm:pt modelId="{4DCC0E3B-B898-44EF-AB47-BBFAE0D97976}" type="pres">
      <dgm:prSet presAssocID="{0E4832E3-B045-4F09-81E5-18C5FA17E713}" presName="sibTrans" presStyleLbl="sibTrans1D1" presStyleIdx="7" presStyleCnt="10"/>
      <dgm:spPr/>
      <dgm:t>
        <a:bodyPr/>
        <a:lstStyle/>
        <a:p>
          <a:endParaRPr lang="fr-FR"/>
        </a:p>
      </dgm:t>
    </dgm:pt>
    <dgm:pt modelId="{D92C1F89-46BE-46C4-91F2-95C8765045D8}" type="pres">
      <dgm:prSet presAssocID="{5E0FDE6C-3A9C-4F75-8A24-127BF8AF41DC}" presName="node" presStyleLbl="node1" presStyleIdx="8" presStyleCnt="10" custScaleX="140335" custScaleY="17158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38AD1D-E07E-46E4-BA83-EB2034391597}" type="pres">
      <dgm:prSet presAssocID="{5E0FDE6C-3A9C-4F75-8A24-127BF8AF41DC}" presName="spNode" presStyleCnt="0"/>
      <dgm:spPr/>
    </dgm:pt>
    <dgm:pt modelId="{FCACA7DF-2D7E-4DF3-8113-C8EB0512AE4C}" type="pres">
      <dgm:prSet presAssocID="{CE043636-281D-4C01-A53E-9A4D59FD63EB}" presName="sibTrans" presStyleLbl="sibTrans1D1" presStyleIdx="8" presStyleCnt="10"/>
      <dgm:spPr/>
      <dgm:t>
        <a:bodyPr/>
        <a:lstStyle/>
        <a:p>
          <a:endParaRPr lang="fr-FR"/>
        </a:p>
      </dgm:t>
    </dgm:pt>
    <dgm:pt modelId="{4AC8059C-2B6A-429A-A0ED-E89B32ED8572}" type="pres">
      <dgm:prSet presAssocID="{3F3BBCE7-5411-45C3-9E0A-554865E5C9F0}" presName="node" presStyleLbl="node1" presStyleIdx="9" presStyleCnt="10" custScaleX="152126" custScaleY="14609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C5ECC8E-5B17-4B4A-9588-29CD767F2CC5}" type="pres">
      <dgm:prSet presAssocID="{3F3BBCE7-5411-45C3-9E0A-554865E5C9F0}" presName="spNode" presStyleCnt="0"/>
      <dgm:spPr/>
    </dgm:pt>
    <dgm:pt modelId="{2E122792-4222-4FF8-9702-23F9B837E40C}" type="pres">
      <dgm:prSet presAssocID="{65775077-81AA-4876-B3B2-95F8637B7EEF}" presName="sibTrans" presStyleLbl="sibTrans1D1" presStyleIdx="9" presStyleCnt="10"/>
      <dgm:spPr/>
      <dgm:t>
        <a:bodyPr/>
        <a:lstStyle/>
        <a:p>
          <a:endParaRPr lang="fr-FR"/>
        </a:p>
      </dgm:t>
    </dgm:pt>
  </dgm:ptLst>
  <dgm:cxnLst>
    <dgm:cxn modelId="{441D3CDE-F0E7-456A-8F6C-7E2133C90EE5}" srcId="{21DECEEC-4A19-4F3A-BC3F-F113ACB8B6DF}" destId="{C6F9B0CC-155A-44C0-BAB5-9568B4B49B2F}" srcOrd="7" destOrd="0" parTransId="{4D01CCA6-8E55-4B6C-985A-1BAB5FC48CAA}" sibTransId="{0E4832E3-B045-4F09-81E5-18C5FA17E713}"/>
    <dgm:cxn modelId="{B242596E-DD89-417B-A59D-3E1AF04250DC}" type="presOf" srcId="{5229C1BB-A94A-48BC-8D77-26386D26DA61}" destId="{8EC4BA97-A335-423A-A4CC-C44B76CDDA3A}" srcOrd="0" destOrd="0" presId="urn:microsoft.com/office/officeart/2005/8/layout/cycle5"/>
    <dgm:cxn modelId="{69A9E2CB-1D61-4D8E-A7F0-3C3671686C00}" srcId="{21DECEEC-4A19-4F3A-BC3F-F113ACB8B6DF}" destId="{3F3BBCE7-5411-45C3-9E0A-554865E5C9F0}" srcOrd="9" destOrd="0" parTransId="{78F6BC7D-643F-4058-9DC7-806A74634312}" sibTransId="{65775077-81AA-4876-B3B2-95F8637B7EEF}"/>
    <dgm:cxn modelId="{CC504D62-3564-4E56-9DC2-D199962B286E}" type="presOf" srcId="{48F56CB8-77E4-4BB8-B60F-8CB054CA987E}" destId="{7330CC10-4603-4608-9530-F193E5E19CFF}" srcOrd="0" destOrd="0" presId="urn:microsoft.com/office/officeart/2005/8/layout/cycle5"/>
    <dgm:cxn modelId="{248966C9-154A-45FB-92C0-4BCEECA873D0}" type="presOf" srcId="{6974602A-32F1-4771-B0FF-31E3C512A3A3}" destId="{3B338FC4-8F34-4157-9D89-7FD85115FDD7}" srcOrd="0" destOrd="0" presId="urn:microsoft.com/office/officeart/2005/8/layout/cycle5"/>
    <dgm:cxn modelId="{DCD98853-7E2C-4119-ADB8-DF537FF2F4C5}" type="presOf" srcId="{CE043636-281D-4C01-A53E-9A4D59FD63EB}" destId="{FCACA7DF-2D7E-4DF3-8113-C8EB0512AE4C}" srcOrd="0" destOrd="0" presId="urn:microsoft.com/office/officeart/2005/8/layout/cycle5"/>
    <dgm:cxn modelId="{6CD2C560-B280-476E-A357-E0C2C0C7BD6E}" type="presOf" srcId="{3930950C-68DD-49E2-A9FE-26CA182B80B9}" destId="{DF8A948D-0319-417C-8F83-CC2BB7BB4A64}" srcOrd="0" destOrd="0" presId="urn:microsoft.com/office/officeart/2005/8/layout/cycle5"/>
    <dgm:cxn modelId="{C100E033-CB09-480C-B5B2-3705435E3D9B}" type="presOf" srcId="{AFF08FCC-C4C0-4581-ADD4-3D775617C928}" destId="{0BBCCF3E-BC9F-4051-993C-2E3E79D9E749}" srcOrd="0" destOrd="0" presId="urn:microsoft.com/office/officeart/2005/8/layout/cycle5"/>
    <dgm:cxn modelId="{B36D3198-1312-490E-93FE-431838BD3761}" srcId="{21DECEEC-4A19-4F3A-BC3F-F113ACB8B6DF}" destId="{48F56CB8-77E4-4BB8-B60F-8CB054CA987E}" srcOrd="0" destOrd="0" parTransId="{51A55E66-1E96-4ABB-8227-B5AEEDA74628}" sibTransId="{739A3DFD-5B4B-49B2-B335-CAEC4A28B983}"/>
    <dgm:cxn modelId="{9AC1142C-E248-4F9F-A1DF-BEFEE48AE8FF}" type="presOf" srcId="{0E4832E3-B045-4F09-81E5-18C5FA17E713}" destId="{4DCC0E3B-B898-44EF-AB47-BBFAE0D97976}" srcOrd="0" destOrd="0" presId="urn:microsoft.com/office/officeart/2005/8/layout/cycle5"/>
    <dgm:cxn modelId="{3B850B39-A4A4-4FC7-BE97-4FA798650727}" type="presOf" srcId="{6D032A30-AA2F-44A7-AD7C-9C03E5E84EE6}" destId="{10207A33-976D-4A45-820B-8256762FA002}" srcOrd="0" destOrd="0" presId="urn:microsoft.com/office/officeart/2005/8/layout/cycle5"/>
    <dgm:cxn modelId="{8E3CADDE-F4C0-4A47-955C-89EB369B2F8C}" srcId="{21DECEEC-4A19-4F3A-BC3F-F113ACB8B6DF}" destId="{3BE121A8-FA94-496A-A120-E6ACC518213A}" srcOrd="5" destOrd="0" parTransId="{214C7191-7C34-4639-9EF4-DBF097D38CF0}" sibTransId="{BB2E15E3-1F89-4AFE-8438-19FEAC94A3E2}"/>
    <dgm:cxn modelId="{A53256CA-FC9C-4325-98AC-B9EE1CCD6718}" type="presOf" srcId="{90C83538-31B2-4B1F-80B9-27F18C933AB6}" destId="{37334AA7-343F-4664-81A8-ECAAA2A23A74}" srcOrd="0" destOrd="0" presId="urn:microsoft.com/office/officeart/2005/8/layout/cycle5"/>
    <dgm:cxn modelId="{FF60C60D-F739-4F6D-9403-0D383F2B3176}" type="presOf" srcId="{3BE121A8-FA94-496A-A120-E6ACC518213A}" destId="{91F04883-7D1C-463E-B192-5334409D493C}" srcOrd="0" destOrd="0" presId="urn:microsoft.com/office/officeart/2005/8/layout/cycle5"/>
    <dgm:cxn modelId="{BF5F61F8-D1C9-4579-BA33-3103B8D808B9}" type="presOf" srcId="{603D6349-9BB9-463A-9C97-4C356FDBC7A3}" destId="{276BC9D2-360F-4D2C-A3C1-23D8548DC7C3}" srcOrd="0" destOrd="0" presId="urn:microsoft.com/office/officeart/2005/8/layout/cycle5"/>
    <dgm:cxn modelId="{F92ED862-4080-4887-ABF3-268CBE2AEADC}" srcId="{21DECEEC-4A19-4F3A-BC3F-F113ACB8B6DF}" destId="{AFF08FCC-C4C0-4581-ADD4-3D775617C928}" srcOrd="3" destOrd="0" parTransId="{70642A58-0752-4F20-9DC1-94C5867F74A8}" sibTransId="{6D032A30-AA2F-44A7-AD7C-9C03E5E84EE6}"/>
    <dgm:cxn modelId="{947F2E40-62B1-4EDA-B64A-4458E39280A6}" type="presOf" srcId="{5E0FDE6C-3A9C-4F75-8A24-127BF8AF41DC}" destId="{D92C1F89-46BE-46C4-91F2-95C8765045D8}" srcOrd="0" destOrd="0" presId="urn:microsoft.com/office/officeart/2005/8/layout/cycle5"/>
    <dgm:cxn modelId="{3A47EB40-8E6C-45C9-BA14-E909B40BD477}" srcId="{21DECEEC-4A19-4F3A-BC3F-F113ACB8B6DF}" destId="{BEC41CBC-7D89-46CD-826D-4C5EE1029EE9}" srcOrd="2" destOrd="0" parTransId="{0C46C3BA-615E-4F5B-AE66-642073E48D92}" sibTransId="{603D6349-9BB9-463A-9C97-4C356FDBC7A3}"/>
    <dgm:cxn modelId="{BA3539D0-48E8-40A8-A70A-AB5D220F6153}" type="presOf" srcId="{739A3DFD-5B4B-49B2-B335-CAEC4A28B983}" destId="{E4A4C769-00C2-443E-A7E1-7EA015A44E0E}" srcOrd="0" destOrd="0" presId="urn:microsoft.com/office/officeart/2005/8/layout/cycle5"/>
    <dgm:cxn modelId="{F13FAB93-B7A5-4B2D-A3DD-A53F79F4B70B}" srcId="{21DECEEC-4A19-4F3A-BC3F-F113ACB8B6DF}" destId="{90C83538-31B2-4B1F-80B9-27F18C933AB6}" srcOrd="6" destOrd="0" parTransId="{98802B90-26C4-4223-B4AD-CE817F7ADD6F}" sibTransId="{7260DA9E-EB0A-4F1F-A262-17AB1BBB353F}"/>
    <dgm:cxn modelId="{7A592AD2-952E-4E57-B667-9E6B5667BE56}" type="presOf" srcId="{21DECEEC-4A19-4F3A-BC3F-F113ACB8B6DF}" destId="{765130C9-0AB9-4F26-BE09-94AD14A6A589}" srcOrd="0" destOrd="0" presId="urn:microsoft.com/office/officeart/2005/8/layout/cycle5"/>
    <dgm:cxn modelId="{70CCAD8F-E5AD-4A5B-9FAC-FA7306A823F7}" type="presOf" srcId="{BEC41CBC-7D89-46CD-826D-4C5EE1029EE9}" destId="{4942A2A6-0159-43C2-AD5E-AD0437C4009A}" srcOrd="0" destOrd="0" presId="urn:microsoft.com/office/officeart/2005/8/layout/cycle5"/>
    <dgm:cxn modelId="{66EAB125-5F42-4AFD-AAA1-9E8EAC20B5AA}" srcId="{21DECEEC-4A19-4F3A-BC3F-F113ACB8B6DF}" destId="{3930950C-68DD-49E2-A9FE-26CA182B80B9}" srcOrd="4" destOrd="0" parTransId="{B16B83CA-DC84-4CDA-9AFD-4BDB3D422130}" sibTransId="{5229C1BB-A94A-48BC-8D77-26386D26DA61}"/>
    <dgm:cxn modelId="{5263D6BF-5356-4E47-9808-9A1DC3102D13}" type="presOf" srcId="{BB2E15E3-1F89-4AFE-8438-19FEAC94A3E2}" destId="{FBFF8DBB-2318-421B-A7BA-DA206825EC6D}" srcOrd="0" destOrd="0" presId="urn:microsoft.com/office/officeart/2005/8/layout/cycle5"/>
    <dgm:cxn modelId="{C23DD39F-C57B-4C56-B005-D7054B141F5C}" type="presOf" srcId="{3F3BBCE7-5411-45C3-9E0A-554865E5C9F0}" destId="{4AC8059C-2B6A-429A-A0ED-E89B32ED8572}" srcOrd="0" destOrd="0" presId="urn:microsoft.com/office/officeart/2005/8/layout/cycle5"/>
    <dgm:cxn modelId="{F430DC80-DAD6-480F-A80B-1107BC75BBC1}" type="presOf" srcId="{65A0FA97-7051-4395-9E81-D1CEDE7AB212}" destId="{1FDE7190-724B-4214-B217-AEFDDDB559C9}" srcOrd="0" destOrd="0" presId="urn:microsoft.com/office/officeart/2005/8/layout/cycle5"/>
    <dgm:cxn modelId="{9DFD34E6-2D98-4D7D-8B01-849FA2F14E06}" type="presOf" srcId="{7260DA9E-EB0A-4F1F-A262-17AB1BBB353F}" destId="{EB94CECE-447B-490C-AA80-03EA3D1A74EF}" srcOrd="0" destOrd="0" presId="urn:microsoft.com/office/officeart/2005/8/layout/cycle5"/>
    <dgm:cxn modelId="{6201D095-549B-4EC0-8B30-31BD665E1BEB}" srcId="{21DECEEC-4A19-4F3A-BC3F-F113ACB8B6DF}" destId="{5E0FDE6C-3A9C-4F75-8A24-127BF8AF41DC}" srcOrd="8" destOrd="0" parTransId="{4ACD43DD-C53C-465D-9D9C-0DC3B36AAC39}" sibTransId="{CE043636-281D-4C01-A53E-9A4D59FD63EB}"/>
    <dgm:cxn modelId="{B6708F46-4075-4439-BDE9-277F2546B0E5}" srcId="{21DECEEC-4A19-4F3A-BC3F-F113ACB8B6DF}" destId="{6974602A-32F1-4771-B0FF-31E3C512A3A3}" srcOrd="1" destOrd="0" parTransId="{BE83C71D-9C2C-47E1-82ED-F49EEEE40610}" sibTransId="{65A0FA97-7051-4395-9E81-D1CEDE7AB212}"/>
    <dgm:cxn modelId="{5604CF9C-9A6B-4383-BA70-4BF3641F3FAE}" type="presOf" srcId="{65775077-81AA-4876-B3B2-95F8637B7EEF}" destId="{2E122792-4222-4FF8-9702-23F9B837E40C}" srcOrd="0" destOrd="0" presId="urn:microsoft.com/office/officeart/2005/8/layout/cycle5"/>
    <dgm:cxn modelId="{9E11E976-80A9-4650-AAE2-229956F0B9DB}" type="presOf" srcId="{C6F9B0CC-155A-44C0-BAB5-9568B4B49B2F}" destId="{1625F48E-63B9-4B89-8FCD-73078BE87931}" srcOrd="0" destOrd="0" presId="urn:microsoft.com/office/officeart/2005/8/layout/cycle5"/>
    <dgm:cxn modelId="{C841E9FA-93FD-4C7A-9954-5B95AC1037CB}" type="presParOf" srcId="{765130C9-0AB9-4F26-BE09-94AD14A6A589}" destId="{7330CC10-4603-4608-9530-F193E5E19CFF}" srcOrd="0" destOrd="0" presId="urn:microsoft.com/office/officeart/2005/8/layout/cycle5"/>
    <dgm:cxn modelId="{CDF6AB0F-4116-49CA-8C4E-6BE05067AD45}" type="presParOf" srcId="{765130C9-0AB9-4F26-BE09-94AD14A6A589}" destId="{ADA62255-0F02-42D3-AA4D-3F3A826D27A9}" srcOrd="1" destOrd="0" presId="urn:microsoft.com/office/officeart/2005/8/layout/cycle5"/>
    <dgm:cxn modelId="{9996020B-1650-4E73-8305-978793A35CB7}" type="presParOf" srcId="{765130C9-0AB9-4F26-BE09-94AD14A6A589}" destId="{E4A4C769-00C2-443E-A7E1-7EA015A44E0E}" srcOrd="2" destOrd="0" presId="urn:microsoft.com/office/officeart/2005/8/layout/cycle5"/>
    <dgm:cxn modelId="{659565D6-0E6E-4EDB-8130-209C1290F452}" type="presParOf" srcId="{765130C9-0AB9-4F26-BE09-94AD14A6A589}" destId="{3B338FC4-8F34-4157-9D89-7FD85115FDD7}" srcOrd="3" destOrd="0" presId="urn:microsoft.com/office/officeart/2005/8/layout/cycle5"/>
    <dgm:cxn modelId="{EC1653CB-A409-4CB8-8B48-1DA2BE7FE682}" type="presParOf" srcId="{765130C9-0AB9-4F26-BE09-94AD14A6A589}" destId="{EB851A32-A5C2-4285-9445-12144CC528AF}" srcOrd="4" destOrd="0" presId="urn:microsoft.com/office/officeart/2005/8/layout/cycle5"/>
    <dgm:cxn modelId="{C5E124B9-1B08-4865-A60D-1544CB558A0B}" type="presParOf" srcId="{765130C9-0AB9-4F26-BE09-94AD14A6A589}" destId="{1FDE7190-724B-4214-B217-AEFDDDB559C9}" srcOrd="5" destOrd="0" presId="urn:microsoft.com/office/officeart/2005/8/layout/cycle5"/>
    <dgm:cxn modelId="{1A1A6154-0FF3-46DF-93C7-9E7BC6C9D00A}" type="presParOf" srcId="{765130C9-0AB9-4F26-BE09-94AD14A6A589}" destId="{4942A2A6-0159-43C2-AD5E-AD0437C4009A}" srcOrd="6" destOrd="0" presId="urn:microsoft.com/office/officeart/2005/8/layout/cycle5"/>
    <dgm:cxn modelId="{FB7B59EC-7A99-49FF-B3D3-F1F488F0832E}" type="presParOf" srcId="{765130C9-0AB9-4F26-BE09-94AD14A6A589}" destId="{570AFCD8-9129-49A2-A2F0-B08585387CCD}" srcOrd="7" destOrd="0" presId="urn:microsoft.com/office/officeart/2005/8/layout/cycle5"/>
    <dgm:cxn modelId="{646532FA-B945-4E9A-8767-C9AD1A15C9A4}" type="presParOf" srcId="{765130C9-0AB9-4F26-BE09-94AD14A6A589}" destId="{276BC9D2-360F-4D2C-A3C1-23D8548DC7C3}" srcOrd="8" destOrd="0" presId="urn:microsoft.com/office/officeart/2005/8/layout/cycle5"/>
    <dgm:cxn modelId="{35E1C87A-5FA4-4EEA-91B2-7C391017DF77}" type="presParOf" srcId="{765130C9-0AB9-4F26-BE09-94AD14A6A589}" destId="{0BBCCF3E-BC9F-4051-993C-2E3E79D9E749}" srcOrd="9" destOrd="0" presId="urn:microsoft.com/office/officeart/2005/8/layout/cycle5"/>
    <dgm:cxn modelId="{DF9D1C75-9F4C-4C71-8B56-8B813330F991}" type="presParOf" srcId="{765130C9-0AB9-4F26-BE09-94AD14A6A589}" destId="{84E8AD2D-CEE4-49F5-A307-5FF93EC34D2C}" srcOrd="10" destOrd="0" presId="urn:microsoft.com/office/officeart/2005/8/layout/cycle5"/>
    <dgm:cxn modelId="{DE6A3803-2437-46EF-8A2F-C64098DC65E6}" type="presParOf" srcId="{765130C9-0AB9-4F26-BE09-94AD14A6A589}" destId="{10207A33-976D-4A45-820B-8256762FA002}" srcOrd="11" destOrd="0" presId="urn:microsoft.com/office/officeart/2005/8/layout/cycle5"/>
    <dgm:cxn modelId="{C85486CC-5B59-4979-9A9F-21611AA25FCD}" type="presParOf" srcId="{765130C9-0AB9-4F26-BE09-94AD14A6A589}" destId="{DF8A948D-0319-417C-8F83-CC2BB7BB4A64}" srcOrd="12" destOrd="0" presId="urn:microsoft.com/office/officeart/2005/8/layout/cycle5"/>
    <dgm:cxn modelId="{560A1F31-7609-4310-89A8-8223380BF567}" type="presParOf" srcId="{765130C9-0AB9-4F26-BE09-94AD14A6A589}" destId="{3982BEA3-E601-453E-9C02-EEB1FE7AD639}" srcOrd="13" destOrd="0" presId="urn:microsoft.com/office/officeart/2005/8/layout/cycle5"/>
    <dgm:cxn modelId="{AD197FD6-CA7A-4986-84EA-A2E545D72EBE}" type="presParOf" srcId="{765130C9-0AB9-4F26-BE09-94AD14A6A589}" destId="{8EC4BA97-A335-423A-A4CC-C44B76CDDA3A}" srcOrd="14" destOrd="0" presId="urn:microsoft.com/office/officeart/2005/8/layout/cycle5"/>
    <dgm:cxn modelId="{80397DEB-ED6A-4883-A6D3-596240BC5959}" type="presParOf" srcId="{765130C9-0AB9-4F26-BE09-94AD14A6A589}" destId="{91F04883-7D1C-463E-B192-5334409D493C}" srcOrd="15" destOrd="0" presId="urn:microsoft.com/office/officeart/2005/8/layout/cycle5"/>
    <dgm:cxn modelId="{303123BD-FDDE-4B98-81D5-D2EFD47A8FA8}" type="presParOf" srcId="{765130C9-0AB9-4F26-BE09-94AD14A6A589}" destId="{76784F16-A559-4729-9FB7-F75DA28362A9}" srcOrd="16" destOrd="0" presId="urn:microsoft.com/office/officeart/2005/8/layout/cycle5"/>
    <dgm:cxn modelId="{1E38F035-DF93-43FB-B400-756C2D24BAAF}" type="presParOf" srcId="{765130C9-0AB9-4F26-BE09-94AD14A6A589}" destId="{FBFF8DBB-2318-421B-A7BA-DA206825EC6D}" srcOrd="17" destOrd="0" presId="urn:microsoft.com/office/officeart/2005/8/layout/cycle5"/>
    <dgm:cxn modelId="{69A2A38F-152B-4253-A16B-7943C8414D9E}" type="presParOf" srcId="{765130C9-0AB9-4F26-BE09-94AD14A6A589}" destId="{37334AA7-343F-4664-81A8-ECAAA2A23A74}" srcOrd="18" destOrd="0" presId="urn:microsoft.com/office/officeart/2005/8/layout/cycle5"/>
    <dgm:cxn modelId="{3483FCB1-CE8F-4076-86F1-D9D144C3C85B}" type="presParOf" srcId="{765130C9-0AB9-4F26-BE09-94AD14A6A589}" destId="{9CE8B881-90EA-4F0A-8677-181D4C772F4A}" srcOrd="19" destOrd="0" presId="urn:microsoft.com/office/officeart/2005/8/layout/cycle5"/>
    <dgm:cxn modelId="{70EE0542-FEB1-48F7-8011-1B88037FBC34}" type="presParOf" srcId="{765130C9-0AB9-4F26-BE09-94AD14A6A589}" destId="{EB94CECE-447B-490C-AA80-03EA3D1A74EF}" srcOrd="20" destOrd="0" presId="urn:microsoft.com/office/officeart/2005/8/layout/cycle5"/>
    <dgm:cxn modelId="{716D54BD-5206-4213-AF0F-6688E50623D0}" type="presParOf" srcId="{765130C9-0AB9-4F26-BE09-94AD14A6A589}" destId="{1625F48E-63B9-4B89-8FCD-73078BE87931}" srcOrd="21" destOrd="0" presId="urn:microsoft.com/office/officeart/2005/8/layout/cycle5"/>
    <dgm:cxn modelId="{B675DBCF-D0E5-4513-B782-A3FE36A6A2A2}" type="presParOf" srcId="{765130C9-0AB9-4F26-BE09-94AD14A6A589}" destId="{7CC25641-E3DB-4826-9344-018CC0799973}" srcOrd="22" destOrd="0" presId="urn:microsoft.com/office/officeart/2005/8/layout/cycle5"/>
    <dgm:cxn modelId="{0D14CEA7-E590-4F22-AC57-CFE012436C94}" type="presParOf" srcId="{765130C9-0AB9-4F26-BE09-94AD14A6A589}" destId="{4DCC0E3B-B898-44EF-AB47-BBFAE0D97976}" srcOrd="23" destOrd="0" presId="urn:microsoft.com/office/officeart/2005/8/layout/cycle5"/>
    <dgm:cxn modelId="{41D36723-54D7-4FCB-8245-492DA9BEE293}" type="presParOf" srcId="{765130C9-0AB9-4F26-BE09-94AD14A6A589}" destId="{D92C1F89-46BE-46C4-91F2-95C8765045D8}" srcOrd="24" destOrd="0" presId="urn:microsoft.com/office/officeart/2005/8/layout/cycle5"/>
    <dgm:cxn modelId="{AC3FBE8A-1105-41BC-A94E-0BED01424B0C}" type="presParOf" srcId="{765130C9-0AB9-4F26-BE09-94AD14A6A589}" destId="{C938AD1D-E07E-46E4-BA83-EB2034391597}" srcOrd="25" destOrd="0" presId="urn:microsoft.com/office/officeart/2005/8/layout/cycle5"/>
    <dgm:cxn modelId="{ECE6085A-9DCF-4D51-9498-254B188ABF97}" type="presParOf" srcId="{765130C9-0AB9-4F26-BE09-94AD14A6A589}" destId="{FCACA7DF-2D7E-4DF3-8113-C8EB0512AE4C}" srcOrd="26" destOrd="0" presId="urn:microsoft.com/office/officeart/2005/8/layout/cycle5"/>
    <dgm:cxn modelId="{D1F48450-DB2B-4256-9432-79F58A6D6866}" type="presParOf" srcId="{765130C9-0AB9-4F26-BE09-94AD14A6A589}" destId="{4AC8059C-2B6A-429A-A0ED-E89B32ED8572}" srcOrd="27" destOrd="0" presId="urn:microsoft.com/office/officeart/2005/8/layout/cycle5"/>
    <dgm:cxn modelId="{736EBBA3-0185-4868-B2B5-0D967DC11530}" type="presParOf" srcId="{765130C9-0AB9-4F26-BE09-94AD14A6A589}" destId="{8C5ECC8E-5B17-4B4A-9588-29CD767F2CC5}" srcOrd="28" destOrd="0" presId="urn:microsoft.com/office/officeart/2005/8/layout/cycle5"/>
    <dgm:cxn modelId="{E82A6481-676D-4C86-B578-DFDE3CE5D161}" type="presParOf" srcId="{765130C9-0AB9-4F26-BE09-94AD14A6A589}" destId="{2E122792-4222-4FF8-9702-23F9B837E40C}" srcOrd="29" destOrd="0" presId="urn:microsoft.com/office/officeart/2005/8/layout/cycle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6AF7AF4-44BC-4AAA-B648-36BBB3FC721A}" type="presOf" srcId="{54245198-F771-4293-A43F-706EA0895310}" destId="{2E169092-1E13-4D09-94C7-F324C5DD7DB0}" srcOrd="0" destOrd="0" presId="urn:microsoft.com/office/officeart/2005/8/layout/chevron1"/>
    <dgm:cxn modelId="{F63915EF-7926-43F4-8F87-F8F07C643EF0}" type="presOf" srcId="{12C50ABC-36E1-47DE-BAC0-C427DB103359}" destId="{55447D7E-11DC-47F2-99C1-066AC07F38B5}" srcOrd="0" destOrd="0" presId="urn:microsoft.com/office/officeart/2005/8/layout/chevron1"/>
    <dgm:cxn modelId="{D9541B8D-2C50-4641-866F-7A47CC544F77}" type="presOf" srcId="{0AC9EA06-1307-48E1-B17C-A0BC50BBB61C}" destId="{EEEDC16F-13AB-4072-9CBC-B3573484036A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B2E1E824-572F-45AD-BC5F-AFE7F7296254}" type="presOf" srcId="{3895515B-CB36-45A4-84E6-D5770C0F338D}" destId="{0CDB59C5-B3D4-4F5F-9D00-D4C4456130AC}" srcOrd="0" destOrd="0" presId="urn:microsoft.com/office/officeart/2005/8/layout/chevron1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CCA20E34-C288-4FBF-BE3D-F270C612221A}" type="presOf" srcId="{BAF91190-AB9D-42B4-A586-6F9180945EC3}" destId="{62BE3D54-8C1F-4F7B-8F35-EC4163799D96}" srcOrd="0" destOrd="0" presId="urn:microsoft.com/office/officeart/2005/8/layout/chevron1"/>
    <dgm:cxn modelId="{A3C3472A-B388-4908-9FBC-997006FAB8D9}" type="presParOf" srcId="{0CDB59C5-B3D4-4F5F-9D00-D4C4456130AC}" destId="{EEEDC16F-13AB-4072-9CBC-B3573484036A}" srcOrd="0" destOrd="0" presId="urn:microsoft.com/office/officeart/2005/8/layout/chevron1"/>
    <dgm:cxn modelId="{6AED6BC4-DA98-465D-946B-B905A19D6D92}" type="presParOf" srcId="{0CDB59C5-B3D4-4F5F-9D00-D4C4456130AC}" destId="{9854B4F2-9F30-4BAB-9DB3-8EE5793E18C5}" srcOrd="1" destOrd="0" presId="urn:microsoft.com/office/officeart/2005/8/layout/chevron1"/>
    <dgm:cxn modelId="{2505E8C1-D41A-49B3-AF43-9D647F8EE59F}" type="presParOf" srcId="{0CDB59C5-B3D4-4F5F-9D00-D4C4456130AC}" destId="{62BE3D54-8C1F-4F7B-8F35-EC4163799D96}" srcOrd="2" destOrd="0" presId="urn:microsoft.com/office/officeart/2005/8/layout/chevron1"/>
    <dgm:cxn modelId="{4ACBBDFC-C03B-40FC-AD0C-0EEC891A6278}" type="presParOf" srcId="{0CDB59C5-B3D4-4F5F-9D00-D4C4456130AC}" destId="{B74D1CE4-019E-4CEA-9EBC-F3B9F14A571A}" srcOrd="3" destOrd="0" presId="urn:microsoft.com/office/officeart/2005/8/layout/chevron1"/>
    <dgm:cxn modelId="{053D2469-1EE9-4F72-8CAF-B1ED53785746}" type="presParOf" srcId="{0CDB59C5-B3D4-4F5F-9D00-D4C4456130AC}" destId="{2E169092-1E13-4D09-94C7-F324C5DD7DB0}" srcOrd="4" destOrd="0" presId="urn:microsoft.com/office/officeart/2005/8/layout/chevron1"/>
    <dgm:cxn modelId="{8C29A050-3A39-4E80-B28E-1742A6D590F5}" type="presParOf" srcId="{0CDB59C5-B3D4-4F5F-9D00-D4C4456130AC}" destId="{D456DDCF-C8FA-408A-9247-6DE0C57D649F}" srcOrd="5" destOrd="0" presId="urn:microsoft.com/office/officeart/2005/8/layout/chevron1"/>
    <dgm:cxn modelId="{7D6122C3-1F35-4DFB-8C74-8DA8A910A8A2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F46BAE7-9CC0-4A3E-82AB-48FD28372FB4}" type="presOf" srcId="{54245198-F771-4293-A43F-706EA0895310}" destId="{2E169092-1E13-4D09-94C7-F324C5DD7DB0}" srcOrd="0" destOrd="0" presId="urn:microsoft.com/office/officeart/2005/8/layout/chevron1"/>
    <dgm:cxn modelId="{671B1E84-26BE-477B-9538-509127CFF9BA}" type="presOf" srcId="{12C50ABC-36E1-47DE-BAC0-C427DB103359}" destId="{55447D7E-11DC-47F2-99C1-066AC07F38B5}" srcOrd="0" destOrd="0" presId="urn:microsoft.com/office/officeart/2005/8/layout/chevron1"/>
    <dgm:cxn modelId="{CC1E480D-A0F0-4884-8AC8-04831D9B0743}" type="presOf" srcId="{3895515B-CB36-45A4-84E6-D5770C0F338D}" destId="{0CDB59C5-B3D4-4F5F-9D00-D4C4456130AC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D844C01F-5881-479D-8A5D-CA3E8EF14CA6}" type="presOf" srcId="{BAF91190-AB9D-42B4-A586-6F9180945EC3}" destId="{62BE3D54-8C1F-4F7B-8F35-EC4163799D96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1AAB1765-17A6-4795-9FB9-770E8305CB28}" type="presOf" srcId="{0AC9EA06-1307-48E1-B17C-A0BC50BBB61C}" destId="{EEEDC16F-13AB-4072-9CBC-B3573484036A}" srcOrd="0" destOrd="0" presId="urn:microsoft.com/office/officeart/2005/8/layout/chevron1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D6E273E9-E293-4102-A802-F2B0ADC17D47}" type="presParOf" srcId="{0CDB59C5-B3D4-4F5F-9D00-D4C4456130AC}" destId="{EEEDC16F-13AB-4072-9CBC-B3573484036A}" srcOrd="0" destOrd="0" presId="urn:microsoft.com/office/officeart/2005/8/layout/chevron1"/>
    <dgm:cxn modelId="{EC13869B-E7AB-41EE-B70E-849C914F0A34}" type="presParOf" srcId="{0CDB59C5-B3D4-4F5F-9D00-D4C4456130AC}" destId="{9854B4F2-9F30-4BAB-9DB3-8EE5793E18C5}" srcOrd="1" destOrd="0" presId="urn:microsoft.com/office/officeart/2005/8/layout/chevron1"/>
    <dgm:cxn modelId="{4E76A641-FD67-43A8-AACC-501A024EED26}" type="presParOf" srcId="{0CDB59C5-B3D4-4F5F-9D00-D4C4456130AC}" destId="{62BE3D54-8C1F-4F7B-8F35-EC4163799D96}" srcOrd="2" destOrd="0" presId="urn:microsoft.com/office/officeart/2005/8/layout/chevron1"/>
    <dgm:cxn modelId="{6F36AA37-F436-4669-A456-9434786E086B}" type="presParOf" srcId="{0CDB59C5-B3D4-4F5F-9D00-D4C4456130AC}" destId="{B74D1CE4-019E-4CEA-9EBC-F3B9F14A571A}" srcOrd="3" destOrd="0" presId="urn:microsoft.com/office/officeart/2005/8/layout/chevron1"/>
    <dgm:cxn modelId="{19130802-5506-4304-8F99-DE1A89B1D628}" type="presParOf" srcId="{0CDB59C5-B3D4-4F5F-9D00-D4C4456130AC}" destId="{2E169092-1E13-4D09-94C7-F324C5DD7DB0}" srcOrd="4" destOrd="0" presId="urn:microsoft.com/office/officeart/2005/8/layout/chevron1"/>
    <dgm:cxn modelId="{B408FDBE-5F99-4F9C-80B3-06F6E0A84B1F}" type="presParOf" srcId="{0CDB59C5-B3D4-4F5F-9D00-D4C4456130AC}" destId="{D456DDCF-C8FA-408A-9247-6DE0C57D649F}" srcOrd="5" destOrd="0" presId="urn:microsoft.com/office/officeart/2005/8/layout/chevron1"/>
    <dgm:cxn modelId="{D1624881-A849-4507-BE02-5FBD6E37C8C5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F1DE4D2-2897-4E6E-BEBF-D0E728A365BA}" type="presOf" srcId="{BAF91190-AB9D-42B4-A586-6F9180945EC3}" destId="{62BE3D54-8C1F-4F7B-8F35-EC4163799D96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937E08DC-6657-439B-AE94-912B9092C3CB}" type="presOf" srcId="{3895515B-CB36-45A4-84E6-D5770C0F338D}" destId="{0CDB59C5-B3D4-4F5F-9D00-D4C4456130AC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E5CA041B-09FD-4279-AA40-FC02635E1990}" type="presOf" srcId="{54245198-F771-4293-A43F-706EA0895310}" destId="{2E169092-1E13-4D09-94C7-F324C5DD7DB0}" srcOrd="0" destOrd="0" presId="urn:microsoft.com/office/officeart/2005/8/layout/chevron1"/>
    <dgm:cxn modelId="{1507B66A-9F8F-4FDC-B436-21E83483E25D}" type="presOf" srcId="{0AC9EA06-1307-48E1-B17C-A0BC50BBB61C}" destId="{EEEDC16F-13AB-4072-9CBC-B3573484036A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6721AF78-B3A9-40D2-882B-ABA4A78AFB5A}" type="presOf" srcId="{12C50ABC-36E1-47DE-BAC0-C427DB103359}" destId="{55447D7E-11DC-47F2-99C1-066AC07F38B5}" srcOrd="0" destOrd="0" presId="urn:microsoft.com/office/officeart/2005/8/layout/chevron1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6E7B5D6F-77FA-43E0-8B70-5FCA5B0D6DB1}" type="presParOf" srcId="{0CDB59C5-B3D4-4F5F-9D00-D4C4456130AC}" destId="{EEEDC16F-13AB-4072-9CBC-B3573484036A}" srcOrd="0" destOrd="0" presId="urn:microsoft.com/office/officeart/2005/8/layout/chevron1"/>
    <dgm:cxn modelId="{4C687E6C-60A8-4F1B-ACD3-C6EBF4BE8A21}" type="presParOf" srcId="{0CDB59C5-B3D4-4F5F-9D00-D4C4456130AC}" destId="{9854B4F2-9F30-4BAB-9DB3-8EE5793E18C5}" srcOrd="1" destOrd="0" presId="urn:microsoft.com/office/officeart/2005/8/layout/chevron1"/>
    <dgm:cxn modelId="{9E93D540-F6C6-4FE9-B05B-01D9499525CC}" type="presParOf" srcId="{0CDB59C5-B3D4-4F5F-9D00-D4C4456130AC}" destId="{62BE3D54-8C1F-4F7B-8F35-EC4163799D96}" srcOrd="2" destOrd="0" presId="urn:microsoft.com/office/officeart/2005/8/layout/chevron1"/>
    <dgm:cxn modelId="{61AC0877-4206-4118-822E-58733164051D}" type="presParOf" srcId="{0CDB59C5-B3D4-4F5F-9D00-D4C4456130AC}" destId="{B74D1CE4-019E-4CEA-9EBC-F3B9F14A571A}" srcOrd="3" destOrd="0" presId="urn:microsoft.com/office/officeart/2005/8/layout/chevron1"/>
    <dgm:cxn modelId="{5538FDBE-E183-4294-B0B9-CB36F7375A79}" type="presParOf" srcId="{0CDB59C5-B3D4-4F5F-9D00-D4C4456130AC}" destId="{2E169092-1E13-4D09-94C7-F324C5DD7DB0}" srcOrd="4" destOrd="0" presId="urn:microsoft.com/office/officeart/2005/8/layout/chevron1"/>
    <dgm:cxn modelId="{B4BB01FC-2A8A-436B-9B19-2E728F66E078}" type="presParOf" srcId="{0CDB59C5-B3D4-4F5F-9D00-D4C4456130AC}" destId="{D456DDCF-C8FA-408A-9247-6DE0C57D649F}" srcOrd="5" destOrd="0" presId="urn:microsoft.com/office/officeart/2005/8/layout/chevron1"/>
    <dgm:cxn modelId="{8386D293-C2D2-4851-A91C-FBBD6EEEE4DE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13824EA-1C00-4A7C-BC19-74C34FB445C5}" type="presOf" srcId="{3895515B-CB36-45A4-84E6-D5770C0F338D}" destId="{0CDB59C5-B3D4-4F5F-9D00-D4C4456130AC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33A9F843-2F20-4F68-A9CC-8A383F1A6E50}" type="presOf" srcId="{12C50ABC-36E1-47DE-BAC0-C427DB103359}" destId="{55447D7E-11DC-47F2-99C1-066AC07F38B5}" srcOrd="0" destOrd="0" presId="urn:microsoft.com/office/officeart/2005/8/layout/chevron1"/>
    <dgm:cxn modelId="{E40F81B9-1474-4FF5-85E0-0E358613C554}" type="presOf" srcId="{54245198-F771-4293-A43F-706EA0895310}" destId="{2E169092-1E13-4D09-94C7-F324C5DD7DB0}" srcOrd="0" destOrd="0" presId="urn:microsoft.com/office/officeart/2005/8/layout/chevron1"/>
    <dgm:cxn modelId="{F3E52BFB-5A42-4FE4-B92D-F3A18326732F}" type="presOf" srcId="{BAF91190-AB9D-42B4-A586-6F9180945EC3}" destId="{62BE3D54-8C1F-4F7B-8F35-EC4163799D96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85E63DF6-6BC0-4A35-9CC5-5EBF0F4AAEBC}" type="presOf" srcId="{0AC9EA06-1307-48E1-B17C-A0BC50BBB61C}" destId="{EEEDC16F-13AB-4072-9CBC-B3573484036A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DC435634-18C9-4523-BB94-921A44C1A626}" type="presParOf" srcId="{0CDB59C5-B3D4-4F5F-9D00-D4C4456130AC}" destId="{EEEDC16F-13AB-4072-9CBC-B3573484036A}" srcOrd="0" destOrd="0" presId="urn:microsoft.com/office/officeart/2005/8/layout/chevron1"/>
    <dgm:cxn modelId="{3A7A9B7B-400E-466E-AFB8-0F812C87C7EE}" type="presParOf" srcId="{0CDB59C5-B3D4-4F5F-9D00-D4C4456130AC}" destId="{9854B4F2-9F30-4BAB-9DB3-8EE5793E18C5}" srcOrd="1" destOrd="0" presId="urn:microsoft.com/office/officeart/2005/8/layout/chevron1"/>
    <dgm:cxn modelId="{F1266066-1AC2-41CF-B6D4-607F37187F91}" type="presParOf" srcId="{0CDB59C5-B3D4-4F5F-9D00-D4C4456130AC}" destId="{62BE3D54-8C1F-4F7B-8F35-EC4163799D96}" srcOrd="2" destOrd="0" presId="urn:microsoft.com/office/officeart/2005/8/layout/chevron1"/>
    <dgm:cxn modelId="{0113FDC9-F705-421E-8995-F2C44104A39A}" type="presParOf" srcId="{0CDB59C5-B3D4-4F5F-9D00-D4C4456130AC}" destId="{B74D1CE4-019E-4CEA-9EBC-F3B9F14A571A}" srcOrd="3" destOrd="0" presId="urn:microsoft.com/office/officeart/2005/8/layout/chevron1"/>
    <dgm:cxn modelId="{F17FFA06-B303-46FE-A17B-F2B682BA0778}" type="presParOf" srcId="{0CDB59C5-B3D4-4F5F-9D00-D4C4456130AC}" destId="{2E169092-1E13-4D09-94C7-F324C5DD7DB0}" srcOrd="4" destOrd="0" presId="urn:microsoft.com/office/officeart/2005/8/layout/chevron1"/>
    <dgm:cxn modelId="{9FD35A76-222B-4485-932D-A9C0868DCFBB}" type="presParOf" srcId="{0CDB59C5-B3D4-4F5F-9D00-D4C4456130AC}" destId="{D456DDCF-C8FA-408A-9247-6DE0C57D649F}" srcOrd="5" destOrd="0" presId="urn:microsoft.com/office/officeart/2005/8/layout/chevron1"/>
    <dgm:cxn modelId="{4E744115-3B14-405B-BE84-9198EFFF9246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08F7160-60AB-4DE1-8995-9F70094EE0D0}" type="presOf" srcId="{12C50ABC-36E1-47DE-BAC0-C427DB103359}" destId="{55447D7E-11DC-47F2-99C1-066AC07F38B5}" srcOrd="0" destOrd="0" presId="urn:microsoft.com/office/officeart/2005/8/layout/chevron1"/>
    <dgm:cxn modelId="{A7EB0EA5-22B0-4935-BC2A-9AF6401A838F}" type="presOf" srcId="{BAF91190-AB9D-42B4-A586-6F9180945EC3}" destId="{62BE3D54-8C1F-4F7B-8F35-EC4163799D96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B2C0757D-B7C0-4C12-A776-6B9154BE63F4}" type="presOf" srcId="{3895515B-CB36-45A4-84E6-D5770C0F338D}" destId="{0CDB59C5-B3D4-4F5F-9D00-D4C4456130AC}" srcOrd="0" destOrd="0" presId="urn:microsoft.com/office/officeart/2005/8/layout/chevron1"/>
    <dgm:cxn modelId="{FAEA21F0-8D4E-426B-AFB0-AA1BE7A3EFEE}" type="presOf" srcId="{54245198-F771-4293-A43F-706EA0895310}" destId="{2E169092-1E13-4D09-94C7-F324C5DD7DB0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145D486B-37D9-40EF-B8D2-86E78D055DF8}" type="presOf" srcId="{0AC9EA06-1307-48E1-B17C-A0BC50BBB61C}" destId="{EEEDC16F-13AB-4072-9CBC-B3573484036A}" srcOrd="0" destOrd="0" presId="urn:microsoft.com/office/officeart/2005/8/layout/chevron1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473AC8AB-7924-4B7D-A349-51C578B9EB1F}" type="presParOf" srcId="{0CDB59C5-B3D4-4F5F-9D00-D4C4456130AC}" destId="{EEEDC16F-13AB-4072-9CBC-B3573484036A}" srcOrd="0" destOrd="0" presId="urn:microsoft.com/office/officeart/2005/8/layout/chevron1"/>
    <dgm:cxn modelId="{7EC9CE82-668D-456B-A26F-521AEE04DA6A}" type="presParOf" srcId="{0CDB59C5-B3D4-4F5F-9D00-D4C4456130AC}" destId="{9854B4F2-9F30-4BAB-9DB3-8EE5793E18C5}" srcOrd="1" destOrd="0" presId="urn:microsoft.com/office/officeart/2005/8/layout/chevron1"/>
    <dgm:cxn modelId="{8EE72AE0-A9BA-4225-9F52-142129BE6966}" type="presParOf" srcId="{0CDB59C5-B3D4-4F5F-9D00-D4C4456130AC}" destId="{62BE3D54-8C1F-4F7B-8F35-EC4163799D96}" srcOrd="2" destOrd="0" presId="urn:microsoft.com/office/officeart/2005/8/layout/chevron1"/>
    <dgm:cxn modelId="{313E9838-45B4-4887-AD02-8C44BFCC09CF}" type="presParOf" srcId="{0CDB59C5-B3D4-4F5F-9D00-D4C4456130AC}" destId="{B74D1CE4-019E-4CEA-9EBC-F3B9F14A571A}" srcOrd="3" destOrd="0" presId="urn:microsoft.com/office/officeart/2005/8/layout/chevron1"/>
    <dgm:cxn modelId="{FE0CF076-6C1A-41CD-92E7-CB90D5180A0B}" type="presParOf" srcId="{0CDB59C5-B3D4-4F5F-9D00-D4C4456130AC}" destId="{2E169092-1E13-4D09-94C7-F324C5DD7DB0}" srcOrd="4" destOrd="0" presId="urn:microsoft.com/office/officeart/2005/8/layout/chevron1"/>
    <dgm:cxn modelId="{9CCA8044-4307-4F7B-A460-6ECBBF8390F6}" type="presParOf" srcId="{0CDB59C5-B3D4-4F5F-9D00-D4C4456130AC}" destId="{D456DDCF-C8FA-408A-9247-6DE0C57D649F}" srcOrd="5" destOrd="0" presId="urn:microsoft.com/office/officeart/2005/8/layout/chevron1"/>
    <dgm:cxn modelId="{24CD5012-C49B-4F3C-B186-82AF658701C1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2FC747C-C44E-4619-979A-C47757AAD210}" type="presOf" srcId="{12C50ABC-36E1-47DE-BAC0-C427DB103359}" destId="{55447D7E-11DC-47F2-99C1-066AC07F38B5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9DE5F0D2-118F-4D85-A46D-9DA51C34503F}" type="presOf" srcId="{BAF91190-AB9D-42B4-A586-6F9180945EC3}" destId="{62BE3D54-8C1F-4F7B-8F35-EC4163799D96}" srcOrd="0" destOrd="0" presId="urn:microsoft.com/office/officeart/2005/8/layout/chevron1"/>
    <dgm:cxn modelId="{74B9D501-76B5-433F-B0C5-754F6AD30239}" type="presOf" srcId="{0AC9EA06-1307-48E1-B17C-A0BC50BBB61C}" destId="{EEEDC16F-13AB-4072-9CBC-B3573484036A}" srcOrd="0" destOrd="0" presId="urn:microsoft.com/office/officeart/2005/8/layout/chevron1"/>
    <dgm:cxn modelId="{0D8DA7BE-0C05-4FDA-8923-172AFA6A60E8}" type="presOf" srcId="{54245198-F771-4293-A43F-706EA0895310}" destId="{2E169092-1E13-4D09-94C7-F324C5DD7DB0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C778B25D-ED46-4A20-9E42-2AB5487533A3}" type="presOf" srcId="{3895515B-CB36-45A4-84E6-D5770C0F338D}" destId="{0CDB59C5-B3D4-4F5F-9D00-D4C4456130AC}" srcOrd="0" destOrd="0" presId="urn:microsoft.com/office/officeart/2005/8/layout/chevron1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12486B69-98F0-4862-9E98-3D77E693BC0E}" type="presParOf" srcId="{0CDB59C5-B3D4-4F5F-9D00-D4C4456130AC}" destId="{EEEDC16F-13AB-4072-9CBC-B3573484036A}" srcOrd="0" destOrd="0" presId="urn:microsoft.com/office/officeart/2005/8/layout/chevron1"/>
    <dgm:cxn modelId="{6138AC7F-2B8A-49D5-959E-A34DCE1612E6}" type="presParOf" srcId="{0CDB59C5-B3D4-4F5F-9D00-D4C4456130AC}" destId="{9854B4F2-9F30-4BAB-9DB3-8EE5793E18C5}" srcOrd="1" destOrd="0" presId="urn:microsoft.com/office/officeart/2005/8/layout/chevron1"/>
    <dgm:cxn modelId="{4CBCDFDE-65B3-4822-86D2-891F2297D97B}" type="presParOf" srcId="{0CDB59C5-B3D4-4F5F-9D00-D4C4456130AC}" destId="{62BE3D54-8C1F-4F7B-8F35-EC4163799D96}" srcOrd="2" destOrd="0" presId="urn:microsoft.com/office/officeart/2005/8/layout/chevron1"/>
    <dgm:cxn modelId="{867B96A2-665B-4BDA-A51B-B852078B2CC6}" type="presParOf" srcId="{0CDB59C5-B3D4-4F5F-9D00-D4C4456130AC}" destId="{B74D1CE4-019E-4CEA-9EBC-F3B9F14A571A}" srcOrd="3" destOrd="0" presId="urn:microsoft.com/office/officeart/2005/8/layout/chevron1"/>
    <dgm:cxn modelId="{621AD7F3-8968-41A7-9F10-3CE20C66B9FB}" type="presParOf" srcId="{0CDB59C5-B3D4-4F5F-9D00-D4C4456130AC}" destId="{2E169092-1E13-4D09-94C7-F324C5DD7DB0}" srcOrd="4" destOrd="0" presId="urn:microsoft.com/office/officeart/2005/8/layout/chevron1"/>
    <dgm:cxn modelId="{1635A016-D103-4AE3-9321-10E59FFE7936}" type="presParOf" srcId="{0CDB59C5-B3D4-4F5F-9D00-D4C4456130AC}" destId="{D456DDCF-C8FA-408A-9247-6DE0C57D649F}" srcOrd="5" destOrd="0" presId="urn:microsoft.com/office/officeart/2005/8/layout/chevron1"/>
    <dgm:cxn modelId="{D0008F73-00DC-4A90-B8F3-27CD25DD7A8C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D4055DB-F2D3-4659-80A1-2C53F346B9DB}" type="presOf" srcId="{0AC9EA06-1307-48E1-B17C-A0BC50BBB61C}" destId="{EEEDC16F-13AB-4072-9CBC-B3573484036A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FB360CD0-E1CB-4D74-84F9-05764514CDFE}" type="presOf" srcId="{12C50ABC-36E1-47DE-BAC0-C427DB103359}" destId="{55447D7E-11DC-47F2-99C1-066AC07F38B5}" srcOrd="0" destOrd="0" presId="urn:microsoft.com/office/officeart/2005/8/layout/chevron1"/>
    <dgm:cxn modelId="{AB129D1B-ADD7-4567-94EC-9EBC0F8C53AF}" type="presOf" srcId="{3895515B-CB36-45A4-84E6-D5770C0F338D}" destId="{0CDB59C5-B3D4-4F5F-9D00-D4C4456130AC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1E7EC36C-EC90-4F18-A22F-1C1CE1223894}" type="presOf" srcId="{54245198-F771-4293-A43F-706EA0895310}" destId="{2E169092-1E13-4D09-94C7-F324C5DD7DB0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D6C5CF6A-2250-4EC7-B1D2-0069FBA77A20}" type="presOf" srcId="{BAF91190-AB9D-42B4-A586-6F9180945EC3}" destId="{62BE3D54-8C1F-4F7B-8F35-EC4163799D96}" srcOrd="0" destOrd="0" presId="urn:microsoft.com/office/officeart/2005/8/layout/chevron1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66FF47FD-5890-4A9D-A957-7571841D6C73}" type="presParOf" srcId="{0CDB59C5-B3D4-4F5F-9D00-D4C4456130AC}" destId="{EEEDC16F-13AB-4072-9CBC-B3573484036A}" srcOrd="0" destOrd="0" presId="urn:microsoft.com/office/officeart/2005/8/layout/chevron1"/>
    <dgm:cxn modelId="{6D8887BB-4264-4397-9C49-48316AA3C8F7}" type="presParOf" srcId="{0CDB59C5-B3D4-4F5F-9D00-D4C4456130AC}" destId="{9854B4F2-9F30-4BAB-9DB3-8EE5793E18C5}" srcOrd="1" destOrd="0" presId="urn:microsoft.com/office/officeart/2005/8/layout/chevron1"/>
    <dgm:cxn modelId="{86165204-3873-4312-AE06-347ACAC088B2}" type="presParOf" srcId="{0CDB59C5-B3D4-4F5F-9D00-D4C4456130AC}" destId="{62BE3D54-8C1F-4F7B-8F35-EC4163799D96}" srcOrd="2" destOrd="0" presId="urn:microsoft.com/office/officeart/2005/8/layout/chevron1"/>
    <dgm:cxn modelId="{7323DBBC-DC6D-454D-999F-9DB50397A172}" type="presParOf" srcId="{0CDB59C5-B3D4-4F5F-9D00-D4C4456130AC}" destId="{B74D1CE4-019E-4CEA-9EBC-F3B9F14A571A}" srcOrd="3" destOrd="0" presId="urn:microsoft.com/office/officeart/2005/8/layout/chevron1"/>
    <dgm:cxn modelId="{8A53DC5C-32B5-4B06-B38A-9AEC5D6C8BCB}" type="presParOf" srcId="{0CDB59C5-B3D4-4F5F-9D00-D4C4456130AC}" destId="{2E169092-1E13-4D09-94C7-F324C5DD7DB0}" srcOrd="4" destOrd="0" presId="urn:microsoft.com/office/officeart/2005/8/layout/chevron1"/>
    <dgm:cxn modelId="{8E0EF6A9-B6BC-43DA-B708-60CC26F38447}" type="presParOf" srcId="{0CDB59C5-B3D4-4F5F-9D00-D4C4456130AC}" destId="{D456DDCF-C8FA-408A-9247-6DE0C57D649F}" srcOrd="5" destOrd="0" presId="urn:microsoft.com/office/officeart/2005/8/layout/chevron1"/>
    <dgm:cxn modelId="{EB05AF9F-8A44-4EF8-9E03-CCA9A9ACC4D3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A10CEA7-E0AE-4E6E-880E-E1280F99DAA7}" type="presOf" srcId="{54245198-F771-4293-A43F-706EA0895310}" destId="{2E169092-1E13-4D09-94C7-F324C5DD7DB0}" srcOrd="0" destOrd="0" presId="urn:microsoft.com/office/officeart/2005/8/layout/chevron1"/>
    <dgm:cxn modelId="{77E2A6EF-0797-4A64-BDF5-081B5EE770F8}" type="presOf" srcId="{0AC9EA06-1307-48E1-B17C-A0BC50BBB61C}" destId="{EEEDC16F-13AB-4072-9CBC-B3573484036A}" srcOrd="0" destOrd="0" presId="urn:microsoft.com/office/officeart/2005/8/layout/chevron1"/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4140C438-BFBA-4590-870D-A111E4A05F09}" type="presOf" srcId="{3895515B-CB36-45A4-84E6-D5770C0F338D}" destId="{0CDB59C5-B3D4-4F5F-9D00-D4C4456130AC}" srcOrd="0" destOrd="0" presId="urn:microsoft.com/office/officeart/2005/8/layout/chevron1"/>
    <dgm:cxn modelId="{7FC34C1B-D338-49FF-BC2B-BCF0D913BF24}" type="presOf" srcId="{12C50ABC-36E1-47DE-BAC0-C427DB103359}" destId="{55447D7E-11DC-47F2-99C1-066AC07F38B5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3C023330-7CC6-4CE3-ADAA-76C70A45C1F0}" type="presOf" srcId="{BAF91190-AB9D-42B4-A586-6F9180945EC3}" destId="{62BE3D54-8C1F-4F7B-8F35-EC4163799D96}" srcOrd="0" destOrd="0" presId="urn:microsoft.com/office/officeart/2005/8/layout/chevron1"/>
    <dgm:cxn modelId="{330E70AC-4CA1-4EA0-B4EA-BF2871A88F56}" type="presParOf" srcId="{0CDB59C5-B3D4-4F5F-9D00-D4C4456130AC}" destId="{EEEDC16F-13AB-4072-9CBC-B3573484036A}" srcOrd="0" destOrd="0" presId="urn:microsoft.com/office/officeart/2005/8/layout/chevron1"/>
    <dgm:cxn modelId="{B38336F0-F20F-4E54-969A-6315D519E2E6}" type="presParOf" srcId="{0CDB59C5-B3D4-4F5F-9D00-D4C4456130AC}" destId="{9854B4F2-9F30-4BAB-9DB3-8EE5793E18C5}" srcOrd="1" destOrd="0" presId="urn:microsoft.com/office/officeart/2005/8/layout/chevron1"/>
    <dgm:cxn modelId="{5E76132F-1717-4D1E-B7E0-67C4E15C2E33}" type="presParOf" srcId="{0CDB59C5-B3D4-4F5F-9D00-D4C4456130AC}" destId="{62BE3D54-8C1F-4F7B-8F35-EC4163799D96}" srcOrd="2" destOrd="0" presId="urn:microsoft.com/office/officeart/2005/8/layout/chevron1"/>
    <dgm:cxn modelId="{2A84F0AC-E87B-4893-AA78-D0D574FF51FF}" type="presParOf" srcId="{0CDB59C5-B3D4-4F5F-9D00-D4C4456130AC}" destId="{B74D1CE4-019E-4CEA-9EBC-F3B9F14A571A}" srcOrd="3" destOrd="0" presId="urn:microsoft.com/office/officeart/2005/8/layout/chevron1"/>
    <dgm:cxn modelId="{7B1348CF-76DE-47AD-8C28-69783C1F2820}" type="presParOf" srcId="{0CDB59C5-B3D4-4F5F-9D00-D4C4456130AC}" destId="{2E169092-1E13-4D09-94C7-F324C5DD7DB0}" srcOrd="4" destOrd="0" presId="urn:microsoft.com/office/officeart/2005/8/layout/chevron1"/>
    <dgm:cxn modelId="{93626EA6-9750-43EF-B6B9-F1B999034C44}" type="presParOf" srcId="{0CDB59C5-B3D4-4F5F-9D00-D4C4456130AC}" destId="{D456DDCF-C8FA-408A-9247-6DE0C57D649F}" srcOrd="5" destOrd="0" presId="urn:microsoft.com/office/officeart/2005/8/layout/chevron1"/>
    <dgm:cxn modelId="{A8121E91-0BD3-4380-ADA0-8339B78B0E5E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895515B-CB36-45A4-84E6-D5770C0F338D}" type="doc">
      <dgm:prSet loTypeId="urn:microsoft.com/office/officeart/2005/8/layout/chevron1" loCatId="process" qsTypeId="urn:microsoft.com/office/officeart/2005/8/quickstyle/3d2" qsCatId="3D" csTypeId="urn:microsoft.com/office/officeart/2005/8/colors/colorful2" csCatId="colorful" phldr="1"/>
      <dgm:spPr/>
    </dgm:pt>
    <dgm:pt modelId="{0AC9EA06-1307-48E1-B17C-A0BC50BBB61C}">
      <dgm:prSet phldrT="[Texte]" custT="1"/>
      <dgm:spPr/>
      <dgm:t>
        <a:bodyPr/>
        <a:lstStyle/>
        <a:p>
          <a:r>
            <a:rPr lang="fr-FR" sz="1800" dirty="0" smtClean="0"/>
            <a:t>Introduction</a:t>
          </a:r>
          <a:endParaRPr lang="fr-FR" sz="1800" dirty="0"/>
        </a:p>
      </dgm:t>
    </dgm:pt>
    <dgm:pt modelId="{A7B30033-4FB9-4C4E-B9CD-2FEFB2C52E65}" type="parTrans" cxnId="{C1891404-4396-4192-A205-52B247525F14}">
      <dgm:prSet/>
      <dgm:spPr/>
      <dgm:t>
        <a:bodyPr/>
        <a:lstStyle/>
        <a:p>
          <a:endParaRPr lang="fr-FR"/>
        </a:p>
      </dgm:t>
    </dgm:pt>
    <dgm:pt modelId="{9EC8A19D-3D65-4BF1-98BB-1608028CEFF1}" type="sibTrans" cxnId="{C1891404-4396-4192-A205-52B247525F14}">
      <dgm:prSet/>
      <dgm:spPr/>
      <dgm:t>
        <a:bodyPr/>
        <a:lstStyle/>
        <a:p>
          <a:endParaRPr lang="fr-FR"/>
        </a:p>
      </dgm:t>
    </dgm:pt>
    <dgm:pt modelId="{BAF91190-AB9D-42B4-A586-6F9180945EC3}">
      <dgm:prSet phldrT="[Texte]"/>
      <dgm:spPr/>
      <dgm:t>
        <a:bodyPr/>
        <a:lstStyle/>
        <a:p>
          <a:r>
            <a:rPr lang="fr-FR" dirty="0" smtClean="0"/>
            <a:t>Analyse des critères</a:t>
          </a:r>
          <a:endParaRPr lang="fr-FR" dirty="0"/>
        </a:p>
      </dgm:t>
    </dgm:pt>
    <dgm:pt modelId="{D0F62338-880A-4215-836F-87ADB07E10D7}" type="parTrans" cxnId="{00BC18BB-4DBB-404F-8329-86FA7AA8713E}">
      <dgm:prSet/>
      <dgm:spPr/>
      <dgm:t>
        <a:bodyPr/>
        <a:lstStyle/>
        <a:p>
          <a:endParaRPr lang="fr-FR"/>
        </a:p>
      </dgm:t>
    </dgm:pt>
    <dgm:pt modelId="{030587BD-892B-4911-8545-E06CF707B96F}" type="sibTrans" cxnId="{00BC18BB-4DBB-404F-8329-86FA7AA8713E}">
      <dgm:prSet/>
      <dgm:spPr/>
      <dgm:t>
        <a:bodyPr/>
        <a:lstStyle/>
        <a:p>
          <a:endParaRPr lang="fr-FR"/>
        </a:p>
      </dgm:t>
    </dgm:pt>
    <dgm:pt modelId="{54245198-F771-4293-A43F-706EA0895310}">
      <dgm:prSet phldrT="[Texte]"/>
      <dgm:spPr/>
      <dgm:t>
        <a:bodyPr/>
        <a:lstStyle/>
        <a:p>
          <a:r>
            <a:rPr lang="fr-FR" dirty="0" smtClean="0"/>
            <a:t>Améliorations suggérées</a:t>
          </a:r>
          <a:endParaRPr lang="fr-FR" dirty="0"/>
        </a:p>
      </dgm:t>
    </dgm:pt>
    <dgm:pt modelId="{BD81DFAA-1401-4CB0-8A75-D11920528C71}" type="parTrans" cxnId="{316D8C76-33D6-43CB-9305-5F4324E057A2}">
      <dgm:prSet/>
      <dgm:spPr/>
      <dgm:t>
        <a:bodyPr/>
        <a:lstStyle/>
        <a:p>
          <a:endParaRPr lang="fr-FR"/>
        </a:p>
      </dgm:t>
    </dgm:pt>
    <dgm:pt modelId="{064ED06C-63CD-4238-85FB-EAD9B34FF5D9}" type="sibTrans" cxnId="{316D8C76-33D6-43CB-9305-5F4324E057A2}">
      <dgm:prSet/>
      <dgm:spPr/>
      <dgm:t>
        <a:bodyPr/>
        <a:lstStyle/>
        <a:p>
          <a:endParaRPr lang="fr-FR"/>
        </a:p>
      </dgm:t>
    </dgm:pt>
    <dgm:pt modelId="{12C50ABC-36E1-47DE-BAC0-C427DB103359}">
      <dgm:prSet custT="1"/>
      <dgm:spPr/>
      <dgm:t>
        <a:bodyPr/>
        <a:lstStyle/>
        <a:p>
          <a:endParaRPr lang="fr-FR" sz="1600" dirty="0" smtClean="0"/>
        </a:p>
        <a:p>
          <a:r>
            <a:rPr lang="fr-FR" sz="1800" dirty="0" smtClean="0"/>
            <a:t>Conclusion</a:t>
          </a:r>
        </a:p>
        <a:p>
          <a:endParaRPr lang="fr-FR" sz="1600" dirty="0"/>
        </a:p>
      </dgm:t>
    </dgm:pt>
    <dgm:pt modelId="{0036CFAE-B03B-4AE2-B767-29234A0D1223}" type="parTrans" cxnId="{DF0AEFC1-DA06-475C-9E11-C0D2CF1BDA69}">
      <dgm:prSet/>
      <dgm:spPr/>
      <dgm:t>
        <a:bodyPr/>
        <a:lstStyle/>
        <a:p>
          <a:endParaRPr lang="fr-FR"/>
        </a:p>
      </dgm:t>
    </dgm:pt>
    <dgm:pt modelId="{A3D44CAA-2CDA-43F4-B0C4-DC0DBBA8C784}" type="sibTrans" cxnId="{DF0AEFC1-DA06-475C-9E11-C0D2CF1BDA69}">
      <dgm:prSet/>
      <dgm:spPr/>
      <dgm:t>
        <a:bodyPr/>
        <a:lstStyle/>
        <a:p>
          <a:endParaRPr lang="fr-FR"/>
        </a:p>
      </dgm:t>
    </dgm:pt>
    <dgm:pt modelId="{0CDB59C5-B3D4-4F5F-9D00-D4C4456130AC}" type="pres">
      <dgm:prSet presAssocID="{3895515B-CB36-45A4-84E6-D5770C0F338D}" presName="Name0" presStyleCnt="0">
        <dgm:presLayoutVars>
          <dgm:dir/>
          <dgm:animLvl val="lvl"/>
          <dgm:resizeHandles val="exact"/>
        </dgm:presLayoutVars>
      </dgm:prSet>
      <dgm:spPr/>
    </dgm:pt>
    <dgm:pt modelId="{EEEDC16F-13AB-4072-9CBC-B3573484036A}" type="pres">
      <dgm:prSet presAssocID="{0AC9EA06-1307-48E1-B17C-A0BC50BBB61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4B4F2-9F30-4BAB-9DB3-8EE5793E18C5}" type="pres">
      <dgm:prSet presAssocID="{9EC8A19D-3D65-4BF1-98BB-1608028CEFF1}" presName="parTxOnlySpace" presStyleCnt="0"/>
      <dgm:spPr/>
    </dgm:pt>
    <dgm:pt modelId="{62BE3D54-8C1F-4F7B-8F35-EC4163799D96}" type="pres">
      <dgm:prSet presAssocID="{BAF91190-AB9D-42B4-A586-6F9180945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D1CE4-019E-4CEA-9EBC-F3B9F14A571A}" type="pres">
      <dgm:prSet presAssocID="{030587BD-892B-4911-8545-E06CF707B96F}" presName="parTxOnlySpace" presStyleCnt="0"/>
      <dgm:spPr/>
    </dgm:pt>
    <dgm:pt modelId="{2E169092-1E13-4D09-94C7-F324C5DD7DB0}" type="pres">
      <dgm:prSet presAssocID="{54245198-F771-4293-A43F-706EA089531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56DDCF-C8FA-408A-9247-6DE0C57D649F}" type="pres">
      <dgm:prSet presAssocID="{064ED06C-63CD-4238-85FB-EAD9B34FF5D9}" presName="parTxOnlySpace" presStyleCnt="0"/>
      <dgm:spPr/>
    </dgm:pt>
    <dgm:pt modelId="{55447D7E-11DC-47F2-99C1-066AC07F38B5}" type="pres">
      <dgm:prSet presAssocID="{12C50ABC-36E1-47DE-BAC0-C427DB10335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F0AEFC1-DA06-475C-9E11-C0D2CF1BDA69}" srcId="{3895515B-CB36-45A4-84E6-D5770C0F338D}" destId="{12C50ABC-36E1-47DE-BAC0-C427DB103359}" srcOrd="3" destOrd="0" parTransId="{0036CFAE-B03B-4AE2-B767-29234A0D1223}" sibTransId="{A3D44CAA-2CDA-43F4-B0C4-DC0DBBA8C784}"/>
    <dgm:cxn modelId="{1B06B4A0-1F0D-4038-99FF-832746FD4FAB}" type="presOf" srcId="{BAF91190-AB9D-42B4-A586-6F9180945EC3}" destId="{62BE3D54-8C1F-4F7B-8F35-EC4163799D96}" srcOrd="0" destOrd="0" presId="urn:microsoft.com/office/officeart/2005/8/layout/chevron1"/>
    <dgm:cxn modelId="{FA03B886-5A52-4CD8-A8DA-5A17F1CD2819}" type="presOf" srcId="{3895515B-CB36-45A4-84E6-D5770C0F338D}" destId="{0CDB59C5-B3D4-4F5F-9D00-D4C4456130AC}" srcOrd="0" destOrd="0" presId="urn:microsoft.com/office/officeart/2005/8/layout/chevron1"/>
    <dgm:cxn modelId="{5883AD36-974F-4E9F-8F20-0BE5BACB6719}" type="presOf" srcId="{54245198-F771-4293-A43F-706EA0895310}" destId="{2E169092-1E13-4D09-94C7-F324C5DD7DB0}" srcOrd="0" destOrd="0" presId="urn:microsoft.com/office/officeart/2005/8/layout/chevron1"/>
    <dgm:cxn modelId="{316D8C76-33D6-43CB-9305-5F4324E057A2}" srcId="{3895515B-CB36-45A4-84E6-D5770C0F338D}" destId="{54245198-F771-4293-A43F-706EA0895310}" srcOrd="2" destOrd="0" parTransId="{BD81DFAA-1401-4CB0-8A75-D11920528C71}" sibTransId="{064ED06C-63CD-4238-85FB-EAD9B34FF5D9}"/>
    <dgm:cxn modelId="{EB158070-F8CA-4470-AB47-8888D309D584}" type="presOf" srcId="{12C50ABC-36E1-47DE-BAC0-C427DB103359}" destId="{55447D7E-11DC-47F2-99C1-066AC07F38B5}" srcOrd="0" destOrd="0" presId="urn:microsoft.com/office/officeart/2005/8/layout/chevron1"/>
    <dgm:cxn modelId="{67BC4A0D-3E82-4795-BF80-0E6677D0FCF6}" type="presOf" srcId="{0AC9EA06-1307-48E1-B17C-A0BC50BBB61C}" destId="{EEEDC16F-13AB-4072-9CBC-B3573484036A}" srcOrd="0" destOrd="0" presId="urn:microsoft.com/office/officeart/2005/8/layout/chevron1"/>
    <dgm:cxn modelId="{00BC18BB-4DBB-404F-8329-86FA7AA8713E}" srcId="{3895515B-CB36-45A4-84E6-D5770C0F338D}" destId="{BAF91190-AB9D-42B4-A586-6F9180945EC3}" srcOrd="1" destOrd="0" parTransId="{D0F62338-880A-4215-836F-87ADB07E10D7}" sibTransId="{030587BD-892B-4911-8545-E06CF707B96F}"/>
    <dgm:cxn modelId="{C1891404-4396-4192-A205-52B247525F14}" srcId="{3895515B-CB36-45A4-84E6-D5770C0F338D}" destId="{0AC9EA06-1307-48E1-B17C-A0BC50BBB61C}" srcOrd="0" destOrd="0" parTransId="{A7B30033-4FB9-4C4E-B9CD-2FEFB2C52E65}" sibTransId="{9EC8A19D-3D65-4BF1-98BB-1608028CEFF1}"/>
    <dgm:cxn modelId="{E4F4622A-A250-4063-A75F-897D8DAC9283}" type="presParOf" srcId="{0CDB59C5-B3D4-4F5F-9D00-D4C4456130AC}" destId="{EEEDC16F-13AB-4072-9CBC-B3573484036A}" srcOrd="0" destOrd="0" presId="urn:microsoft.com/office/officeart/2005/8/layout/chevron1"/>
    <dgm:cxn modelId="{C7F37D3F-82D3-49FA-8876-645A17FC2861}" type="presParOf" srcId="{0CDB59C5-B3D4-4F5F-9D00-D4C4456130AC}" destId="{9854B4F2-9F30-4BAB-9DB3-8EE5793E18C5}" srcOrd="1" destOrd="0" presId="urn:microsoft.com/office/officeart/2005/8/layout/chevron1"/>
    <dgm:cxn modelId="{39FF128C-25A1-4688-B8C3-5280D5B1E511}" type="presParOf" srcId="{0CDB59C5-B3D4-4F5F-9D00-D4C4456130AC}" destId="{62BE3D54-8C1F-4F7B-8F35-EC4163799D96}" srcOrd="2" destOrd="0" presId="urn:microsoft.com/office/officeart/2005/8/layout/chevron1"/>
    <dgm:cxn modelId="{B2334859-AF78-48FD-BE9D-0BB20398644D}" type="presParOf" srcId="{0CDB59C5-B3D4-4F5F-9D00-D4C4456130AC}" destId="{B74D1CE4-019E-4CEA-9EBC-F3B9F14A571A}" srcOrd="3" destOrd="0" presId="urn:microsoft.com/office/officeart/2005/8/layout/chevron1"/>
    <dgm:cxn modelId="{884A3E8D-8B80-480A-BDF4-75761590FCA9}" type="presParOf" srcId="{0CDB59C5-B3D4-4F5F-9D00-D4C4456130AC}" destId="{2E169092-1E13-4D09-94C7-F324C5DD7DB0}" srcOrd="4" destOrd="0" presId="urn:microsoft.com/office/officeart/2005/8/layout/chevron1"/>
    <dgm:cxn modelId="{05EDE590-1016-4DEB-8CCC-44D8D1393698}" type="presParOf" srcId="{0CDB59C5-B3D4-4F5F-9D00-D4C4456130AC}" destId="{D456DDCF-C8FA-408A-9247-6DE0C57D649F}" srcOrd="5" destOrd="0" presId="urn:microsoft.com/office/officeart/2005/8/layout/chevron1"/>
    <dgm:cxn modelId="{0AEAC707-A612-488E-BD13-0997BDE1813B}" type="presParOf" srcId="{0CDB59C5-B3D4-4F5F-9D00-D4C4456130AC}" destId="{55447D7E-11DC-47F2-99C1-066AC07F38B5}" srcOrd="6" destOrd="0" presId="urn:microsoft.com/office/officeart/2005/8/layout/chevr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6FF10-DFED-4C78-BD35-F76F2F8EC9C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DA993-0348-4205-BA70-6CDDCB213E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A993-0348-4205-BA70-6CDDCB213EAB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584DD36-4D1D-4CB7-9988-ED63EA4275A4}" type="datetimeFigureOut">
              <a:rPr lang="fr-FR" smtClean="0"/>
              <a:pPr/>
              <a:t>18/11/2012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55AC1A1-C97A-4DAE-9D25-F596BEB663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iapositive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0" y="-10390"/>
          <a:ext cx="9144000" cy="6868390"/>
        </p:xfrm>
        <a:graphic>
          <a:graphicData uri="http://schemas.openxmlformats.org/presentationml/2006/ole">
            <p:oleObj spid="_x0000_s17409" name="Diapositive" r:id="rId3" imgW="4482142" imgH="3360361" progId="PowerPoint.Slide.12">
              <p:embed/>
            </p:oleObj>
          </a:graphicData>
        </a:graphic>
      </p:graphicFrame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00430" y="4143380"/>
            <a:ext cx="6400800" cy="2500330"/>
          </a:xfrm>
        </p:spPr>
        <p:txBody>
          <a:bodyPr>
            <a:normAutofit/>
          </a:bodyPr>
          <a:lstStyle/>
          <a:p>
            <a:pPr algn="l"/>
            <a:r>
              <a:rPr lang="fr-FR" dirty="0" smtClean="0">
                <a:solidFill>
                  <a:schemeClr val="bg1"/>
                </a:solidFill>
              </a:rPr>
              <a:t>                </a:t>
            </a:r>
            <a:r>
              <a:rPr lang="fr-FR" sz="2800" b="1" dirty="0" smtClean="0">
                <a:solidFill>
                  <a:schemeClr val="bg1"/>
                </a:solidFill>
                <a:latin typeface="Bell MT" pitchFamily="18" charset="0"/>
              </a:rPr>
              <a:t>Réalisé par :</a:t>
            </a:r>
          </a:p>
          <a:p>
            <a:pPr algn="l"/>
            <a:r>
              <a:rPr lang="fr-FR" sz="2800" b="1" dirty="0" smtClean="0">
                <a:solidFill>
                  <a:schemeClr val="bg1"/>
                </a:solidFill>
                <a:latin typeface="Bell MT" pitchFamily="18" charset="0"/>
              </a:rPr>
              <a:t>                          </a:t>
            </a:r>
            <a:r>
              <a:rPr lang="fr-FR" sz="2800" b="1" dirty="0" err="1" smtClean="0">
                <a:solidFill>
                  <a:schemeClr val="bg1"/>
                </a:solidFill>
                <a:latin typeface="Bell MT" pitchFamily="18" charset="0"/>
              </a:rPr>
              <a:t>Hafsa</a:t>
            </a:r>
            <a:r>
              <a:rPr lang="fr-FR" sz="2800" b="1" dirty="0" smtClean="0">
                <a:solidFill>
                  <a:schemeClr val="bg1"/>
                </a:solidFill>
                <a:latin typeface="Bell MT" pitchFamily="18" charset="0"/>
              </a:rPr>
              <a:t> EL ALAOUI</a:t>
            </a:r>
          </a:p>
          <a:p>
            <a:pPr algn="l"/>
            <a:r>
              <a:rPr lang="fr-FR" sz="2800" b="1" dirty="0" smtClean="0">
                <a:solidFill>
                  <a:schemeClr val="bg1"/>
                </a:solidFill>
                <a:latin typeface="Bell MT" pitchFamily="18" charset="0"/>
              </a:rPr>
              <a:t>                          </a:t>
            </a:r>
            <a:r>
              <a:rPr lang="fr-FR" sz="2800" b="1" dirty="0" err="1" smtClean="0">
                <a:solidFill>
                  <a:schemeClr val="bg1"/>
                </a:solidFill>
                <a:latin typeface="Bell MT" pitchFamily="18" charset="0"/>
              </a:rPr>
              <a:t>Manal</a:t>
            </a:r>
            <a:r>
              <a:rPr lang="fr-FR" sz="2800" b="1" dirty="0" smtClean="0">
                <a:solidFill>
                  <a:schemeClr val="bg1"/>
                </a:solidFill>
                <a:latin typeface="Bell MT" pitchFamily="18" charset="0"/>
              </a:rPr>
              <a:t> NEJJARI</a:t>
            </a:r>
          </a:p>
          <a:p>
            <a:pPr algn="l"/>
            <a:r>
              <a:rPr lang="fr-FR" sz="2800" b="1" dirty="0" smtClean="0">
                <a:solidFill>
                  <a:schemeClr val="bg1"/>
                </a:solidFill>
                <a:latin typeface="Bell MT" pitchFamily="18" charset="0"/>
              </a:rPr>
              <a:t>      Encadré par: Mme </a:t>
            </a:r>
            <a:r>
              <a:rPr lang="fr-FR" sz="2800" b="1" dirty="0" err="1" smtClean="0">
                <a:solidFill>
                  <a:schemeClr val="bg1"/>
                </a:solidFill>
                <a:latin typeface="Bell MT" pitchFamily="18" charset="0"/>
              </a:rPr>
              <a:t>Souissi</a:t>
            </a:r>
            <a:endParaRPr lang="fr-FR" sz="2800" b="1" dirty="0" smtClean="0">
              <a:solidFill>
                <a:schemeClr val="bg1"/>
              </a:solidFill>
              <a:latin typeface="Bell MT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6600" dirty="0" smtClean="0">
                <a:latin typeface="+mn-lt"/>
              </a:rPr>
              <a:t>PLAN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3357586"/>
          </a:xfrm>
        </p:spPr>
        <p:txBody>
          <a:bodyPr/>
          <a:lstStyle/>
          <a:p>
            <a:pPr algn="ctr"/>
            <a:r>
              <a:rPr lang="fr-FR" dirty="0" smtClean="0"/>
              <a:t> consacré </a:t>
            </a:r>
            <a:r>
              <a:rPr lang="fr-FR" dirty="0" err="1" smtClean="0"/>
              <a:t>pr</a:t>
            </a:r>
            <a:r>
              <a:rPr lang="fr-FR" dirty="0" smtClean="0"/>
              <a:t> l’intro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0" y="2249488"/>
          <a:ext cx="8929718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14488"/>
            <a:ext cx="8929718" cy="4860048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1.Présentation Visuelle:</a:t>
            </a:r>
          </a:p>
          <a:p>
            <a:pPr>
              <a:buNone/>
            </a:pPr>
            <a:r>
              <a:rPr lang="fr-FR" sz="1800" b="1" dirty="0" smtClean="0">
                <a:solidFill>
                  <a:srgbClr val="C00000"/>
                </a:solidFill>
              </a:rPr>
              <a:t>- Format,</a:t>
            </a:r>
          </a:p>
          <a:p>
            <a:pPr>
              <a:buNone/>
            </a:pPr>
            <a:r>
              <a:rPr lang="fr-FR" sz="1800" b="1" dirty="0" smtClean="0">
                <a:solidFill>
                  <a:srgbClr val="C00000"/>
                </a:solidFill>
              </a:rPr>
              <a:t>- Dimension</a:t>
            </a:r>
          </a:p>
          <a:p>
            <a:pPr>
              <a:buNone/>
            </a:pPr>
            <a:r>
              <a:rPr lang="fr-FR" sz="1800" b="1" dirty="0" smtClean="0">
                <a:solidFill>
                  <a:srgbClr val="C00000"/>
                </a:solidFill>
              </a:rPr>
              <a:t>- Choix de </a:t>
            </a:r>
          </a:p>
          <a:p>
            <a:pPr>
              <a:buNone/>
            </a:pPr>
            <a:r>
              <a:rPr lang="fr-FR" sz="1800" b="1" dirty="0" smtClean="0">
                <a:solidFill>
                  <a:srgbClr val="C00000"/>
                </a:solidFill>
              </a:rPr>
              <a:t>         couleurs</a:t>
            </a:r>
            <a:endParaRPr lang="fr-FR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642918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6">
            <a:lum bright="-10000"/>
          </a:blip>
          <a:srcRect/>
          <a:stretch>
            <a:fillRect/>
          </a:stretch>
        </p:blipFill>
        <p:spPr bwMode="auto">
          <a:xfrm>
            <a:off x="2285952" y="2285992"/>
            <a:ext cx="6858048" cy="6953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 5"/>
          <p:cNvPicPr/>
          <p:nvPr/>
        </p:nvPicPr>
        <p:blipFill>
          <a:blip r:embed="rId7">
            <a:lum bright="-20000"/>
          </a:blip>
          <a:srcRect/>
          <a:stretch>
            <a:fillRect/>
          </a:stretch>
        </p:blipFill>
        <p:spPr bwMode="auto">
          <a:xfrm>
            <a:off x="1928794" y="3000372"/>
            <a:ext cx="6858048" cy="2647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 6"/>
          <p:cNvPicPr/>
          <p:nvPr/>
        </p:nvPicPr>
        <p:blipFill>
          <a:blip r:embed="rId8">
            <a:lum bright="-20000"/>
          </a:blip>
          <a:srcRect/>
          <a:stretch>
            <a:fillRect/>
          </a:stretch>
        </p:blipFill>
        <p:spPr bwMode="auto">
          <a:xfrm>
            <a:off x="1643042" y="5572140"/>
            <a:ext cx="6929486" cy="9828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Ellipse 7"/>
          <p:cNvSpPr/>
          <p:nvPr/>
        </p:nvSpPr>
        <p:spPr>
          <a:xfrm>
            <a:off x="6786578" y="2285992"/>
            <a:ext cx="1214446" cy="50006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</a:rPr>
              <a:t>1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285984" y="3714752"/>
            <a:ext cx="1214446" cy="50006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</a:rPr>
              <a:t>2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643702" y="5786454"/>
            <a:ext cx="1214446" cy="5715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</a:rPr>
              <a:t>3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844" y="1785926"/>
            <a:ext cx="8786874" cy="4788610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2.Organisation du portail:</a:t>
            </a:r>
          </a:p>
          <a:p>
            <a:pPr>
              <a:buNone/>
            </a:pPr>
            <a:r>
              <a:rPr lang="fr-FR" b="1" dirty="0" smtClean="0">
                <a:solidFill>
                  <a:srgbClr val="C00000"/>
                </a:solidFill>
              </a:rPr>
              <a:t>2.1. </a:t>
            </a:r>
            <a:r>
              <a:rPr lang="fr-FR" sz="1800" b="1" dirty="0" smtClean="0">
                <a:solidFill>
                  <a:srgbClr val="C00000"/>
                </a:solidFill>
              </a:rPr>
              <a:t>Structure:</a:t>
            </a:r>
          </a:p>
          <a:p>
            <a:pPr>
              <a:buNone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fr-FR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fr-FR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74" y="2285992"/>
            <a:ext cx="6286544" cy="857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24" y="2933700"/>
            <a:ext cx="6834195" cy="392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llipse 6"/>
          <p:cNvSpPr/>
          <p:nvPr/>
        </p:nvSpPr>
        <p:spPr>
          <a:xfrm>
            <a:off x="5214942" y="2214554"/>
            <a:ext cx="2214578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857224" y="3000372"/>
            <a:ext cx="2786082" cy="128588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714744" y="3000372"/>
            <a:ext cx="3714776" cy="128588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>
            <a:off x="285720" y="3143248"/>
            <a:ext cx="500066" cy="21431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gauche 10"/>
          <p:cNvSpPr/>
          <p:nvPr/>
        </p:nvSpPr>
        <p:spPr>
          <a:xfrm>
            <a:off x="7500958" y="3857628"/>
            <a:ext cx="857256" cy="21431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785926"/>
            <a:ext cx="8472518" cy="4340237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2.Organisation du portail:</a:t>
            </a:r>
          </a:p>
          <a:p>
            <a:pPr>
              <a:buNone/>
            </a:pPr>
            <a:r>
              <a:rPr lang="fr-FR" b="1" dirty="0" smtClean="0">
                <a:solidFill>
                  <a:srgbClr val="C00000"/>
                </a:solidFill>
              </a:rPr>
              <a:t>2.1. </a:t>
            </a:r>
            <a:r>
              <a:rPr lang="fr-FR" sz="1800" b="1" dirty="0" smtClean="0">
                <a:solidFill>
                  <a:srgbClr val="C00000"/>
                </a:solidFill>
              </a:rPr>
              <a:t>Structure:</a:t>
            </a:r>
          </a:p>
          <a:p>
            <a:pPr>
              <a:buNone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6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/>
          <p:cNvPicPr/>
          <p:nvPr/>
        </p:nvPicPr>
        <p:blipFill>
          <a:blip r:embed="rId6">
            <a:lum bright="-30000"/>
          </a:blip>
          <a:srcRect/>
          <a:stretch>
            <a:fillRect/>
          </a:stretch>
        </p:blipFill>
        <p:spPr bwMode="auto">
          <a:xfrm>
            <a:off x="857224" y="3000372"/>
            <a:ext cx="7572428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Ellipse 7"/>
          <p:cNvSpPr/>
          <p:nvPr/>
        </p:nvSpPr>
        <p:spPr>
          <a:xfrm>
            <a:off x="642910" y="2928934"/>
            <a:ext cx="1000132" cy="50006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5429256" y="2857496"/>
            <a:ext cx="2643206" cy="5715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5715008" y="3286124"/>
            <a:ext cx="1214446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10800000">
            <a:off x="928662" y="3286124"/>
            <a:ext cx="571504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2.Organisation du portail:</a:t>
            </a:r>
          </a:p>
          <a:p>
            <a:pPr>
              <a:buNone/>
            </a:pPr>
            <a:r>
              <a:rPr lang="fr-FR" b="1" dirty="0" smtClean="0">
                <a:solidFill>
                  <a:srgbClr val="C00000"/>
                </a:solidFill>
              </a:rPr>
              <a:t>2.2. </a:t>
            </a:r>
            <a:r>
              <a:rPr lang="fr-FR" sz="1800" b="1" dirty="0" smtClean="0">
                <a:solidFill>
                  <a:srgbClr val="C00000"/>
                </a:solidFill>
              </a:rPr>
              <a:t>Localisation:</a:t>
            </a:r>
          </a:p>
          <a:p>
            <a:pPr>
              <a:buNone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 4"/>
          <p:cNvPicPr/>
          <p:nvPr/>
        </p:nvPicPr>
        <p:blipFill>
          <a:blip r:embed="rId7">
            <a:lum bright="-30000"/>
          </a:blip>
          <a:srcRect/>
          <a:stretch>
            <a:fillRect/>
          </a:stretch>
        </p:blipFill>
        <p:spPr bwMode="auto">
          <a:xfrm>
            <a:off x="928662" y="3214686"/>
            <a:ext cx="7000924" cy="23193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Ellipse 5"/>
          <p:cNvSpPr/>
          <p:nvPr/>
        </p:nvSpPr>
        <p:spPr>
          <a:xfrm>
            <a:off x="714348" y="3143248"/>
            <a:ext cx="1071570" cy="42862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785926"/>
            <a:ext cx="8643998" cy="4786346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3.Contenu:</a:t>
            </a:r>
          </a:p>
          <a:p>
            <a:pPr>
              <a:buNone/>
            </a:pPr>
            <a:r>
              <a:rPr lang="fr-FR" b="1" dirty="0" smtClean="0">
                <a:solidFill>
                  <a:srgbClr val="C00000"/>
                </a:solidFill>
              </a:rPr>
              <a:t>3.1. </a:t>
            </a:r>
            <a:r>
              <a:rPr lang="fr-FR" sz="1800" b="1" dirty="0" smtClean="0">
                <a:solidFill>
                  <a:srgbClr val="C00000"/>
                </a:solidFill>
              </a:rPr>
              <a:t>Services:</a:t>
            </a:r>
          </a:p>
          <a:p>
            <a:pPr>
              <a:buNone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6">
            <a:lum bright="-20000"/>
          </a:blip>
          <a:srcRect/>
          <a:stretch>
            <a:fillRect/>
          </a:stretch>
        </p:blipFill>
        <p:spPr bwMode="auto">
          <a:xfrm>
            <a:off x="1214414" y="2714620"/>
            <a:ext cx="7500990" cy="4143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Ellipse 5"/>
          <p:cNvSpPr/>
          <p:nvPr/>
        </p:nvSpPr>
        <p:spPr>
          <a:xfrm>
            <a:off x="3643306" y="2571744"/>
            <a:ext cx="1428760" cy="50006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857364"/>
            <a:ext cx="8572560" cy="47171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3.Contenu:</a:t>
            </a:r>
          </a:p>
          <a:p>
            <a:pPr>
              <a:buNone/>
            </a:pPr>
            <a:r>
              <a:rPr lang="fr-FR" b="1" dirty="0" smtClean="0">
                <a:solidFill>
                  <a:srgbClr val="C00000"/>
                </a:solidFill>
              </a:rPr>
              <a:t>3.1. </a:t>
            </a:r>
            <a:r>
              <a:rPr lang="fr-FR" sz="1800" b="1" dirty="0" smtClean="0">
                <a:solidFill>
                  <a:srgbClr val="C00000"/>
                </a:solidFill>
              </a:rPr>
              <a:t>Intégration des applications métier:</a:t>
            </a:r>
          </a:p>
          <a:p>
            <a:pPr>
              <a:buNone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6">
            <a:lum bright="-20000"/>
          </a:blip>
          <a:srcRect/>
          <a:stretch>
            <a:fillRect/>
          </a:stretch>
        </p:blipFill>
        <p:spPr bwMode="auto">
          <a:xfrm>
            <a:off x="1285852" y="2786058"/>
            <a:ext cx="7215238" cy="385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Ellipse 5"/>
          <p:cNvSpPr/>
          <p:nvPr/>
        </p:nvSpPr>
        <p:spPr>
          <a:xfrm>
            <a:off x="714348" y="2786058"/>
            <a:ext cx="2428892" cy="128588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Accolade ouvrante 9"/>
          <p:cNvSpPr/>
          <p:nvPr/>
        </p:nvSpPr>
        <p:spPr>
          <a:xfrm>
            <a:off x="1071538" y="3071810"/>
            <a:ext cx="71438" cy="642942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857364"/>
            <a:ext cx="8401080" cy="47171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3.Contenu:</a:t>
            </a:r>
          </a:p>
          <a:p>
            <a:pPr>
              <a:buNone/>
            </a:pPr>
            <a:r>
              <a:rPr lang="fr-FR" sz="2000" b="1" dirty="0" smtClean="0">
                <a:solidFill>
                  <a:srgbClr val="C00000"/>
                </a:solidFill>
              </a:rPr>
              <a:t>3.1. Intégration des applications métier:</a:t>
            </a: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6">
            <a:lum bright="-30000"/>
          </a:blip>
          <a:srcRect/>
          <a:stretch>
            <a:fillRect/>
          </a:stretch>
        </p:blipFill>
        <p:spPr bwMode="auto">
          <a:xfrm>
            <a:off x="2143108" y="2786058"/>
            <a:ext cx="6500858" cy="1500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/>
          <p:cNvPicPr/>
          <p:nvPr/>
        </p:nvPicPr>
        <p:blipFill>
          <a:blip r:embed="rId7">
            <a:lum bright="-30000"/>
          </a:blip>
          <a:srcRect/>
          <a:stretch>
            <a:fillRect/>
          </a:stretch>
        </p:blipFill>
        <p:spPr bwMode="auto">
          <a:xfrm>
            <a:off x="1000100" y="4500570"/>
            <a:ext cx="6500858" cy="1752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4.Qualité des textes et de la langue:</a:t>
            </a:r>
          </a:p>
          <a:p>
            <a:pPr>
              <a:buNone/>
            </a:pPr>
            <a:endParaRPr lang="fr-FR" b="1" dirty="0" smtClean="0">
              <a:solidFill>
                <a:schemeClr val="accent1"/>
              </a:solidFill>
            </a:endParaRPr>
          </a:p>
          <a:p>
            <a:pPr algn="just">
              <a:buNone/>
            </a:pPr>
            <a:r>
              <a:rPr lang="fr-FR" sz="2000" dirty="0" smtClean="0"/>
              <a:t>    Le français qu’utilise La Royal Air Maroc respecte complètement la structure grammaticale et orthographique, les termes sont bien sélectionnés de façon à faciliter l’accès à l’information. </a:t>
            </a:r>
          </a:p>
          <a:p>
            <a:pPr>
              <a:buNone/>
            </a:pPr>
            <a:endParaRPr lang="fr-FR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645734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5.Pertinence des liens:</a:t>
            </a:r>
          </a:p>
          <a:p>
            <a:pPr>
              <a:buNone/>
            </a:pPr>
            <a:endParaRPr lang="fr-FR" b="1" dirty="0" smtClean="0">
              <a:solidFill>
                <a:schemeClr val="accent1"/>
              </a:solidFill>
            </a:endParaRPr>
          </a:p>
          <a:p>
            <a:pPr algn="just">
              <a:buNone/>
            </a:pPr>
            <a:r>
              <a:rPr lang="fr-FR" sz="2000" dirty="0" smtClean="0"/>
              <a:t>    La navigation au cours des pages de ce portail se fait automatiquement en cliquant sur le lien qui conduit directement à la page sélectionnée, sans pour autant avoir recours à une actualisation instantanée ou à tomber sur un lien introuvable  qui nuit à la bonne qualité du portail visité.</a:t>
            </a:r>
          </a:p>
          <a:p>
            <a:pPr algn="l">
              <a:buNone/>
            </a:pPr>
            <a:endParaRPr lang="fr-FR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fr-FR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214282" y="571480"/>
          <a:ext cx="8786842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152</TotalTime>
  <Words>299</Words>
  <Application>Microsoft Office PowerPoint</Application>
  <PresentationFormat>Affichage à l'écran (4:3)</PresentationFormat>
  <Paragraphs>109</Paragraphs>
  <Slides>14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Urbain</vt:lpstr>
      <vt:lpstr>Diapositive</vt:lpstr>
      <vt:lpstr>Diapositive 1</vt:lpstr>
      <vt:lpstr>PLAN </vt:lpstr>
      <vt:lpstr> consacré pr l’intro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Hafsa</dc:creator>
  <cp:lastModifiedBy>Hafsa</cp:lastModifiedBy>
  <cp:revision>4</cp:revision>
  <dcterms:created xsi:type="dcterms:W3CDTF">2012-11-18T10:47:22Z</dcterms:created>
  <dcterms:modified xsi:type="dcterms:W3CDTF">2012-11-18T19:26:27Z</dcterms:modified>
</cp:coreProperties>
</file>