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257" r:id="rId3"/>
    <p:sldId id="258" r:id="rId4"/>
    <p:sldId id="311" r:id="rId5"/>
    <p:sldId id="312" r:id="rId6"/>
    <p:sldId id="313" r:id="rId7"/>
    <p:sldId id="302" r:id="rId8"/>
    <p:sldId id="303" r:id="rId9"/>
    <p:sldId id="304" r:id="rId10"/>
    <p:sldId id="306" r:id="rId11"/>
    <p:sldId id="307" r:id="rId12"/>
    <p:sldId id="308" r:id="rId13"/>
    <p:sldId id="309" r:id="rId14"/>
    <p:sldId id="310" r:id="rId15"/>
    <p:sldId id="287" r:id="rId16"/>
    <p:sldId id="289" r:id="rId17"/>
    <p:sldId id="290" r:id="rId18"/>
    <p:sldId id="259" r:id="rId19"/>
    <p:sldId id="288" r:id="rId20"/>
    <p:sldId id="291" r:id="rId21"/>
    <p:sldId id="292" r:id="rId22"/>
    <p:sldId id="293" r:id="rId23"/>
    <p:sldId id="294" r:id="rId24"/>
    <p:sldId id="295" r:id="rId25"/>
    <p:sldId id="298" r:id="rId26"/>
    <p:sldId id="300" r:id="rId27"/>
    <p:sldId id="296" r:id="rId28"/>
    <p:sldId id="297" r:id="rId29"/>
    <p:sldId id="299" r:id="rId30"/>
    <p:sldId id="275" r:id="rId3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CC"/>
    <a:srgbClr val="9942E0"/>
    <a:srgbClr val="FFCC66"/>
    <a:srgbClr val="63ECEF"/>
    <a:srgbClr val="00CC99"/>
    <a:srgbClr val="56B0CC"/>
    <a:srgbClr val="CCECFF"/>
    <a:srgbClr val="CCCC00"/>
  </p:clrMru>
</p:presentationPr>
</file>

<file path=ppt/tableStyles.xml><?xml version="1.0" encoding="utf-8"?>
<a:tblStyleLst xmlns:a="http://schemas.openxmlformats.org/drawingml/2006/main" def="{5C22544A-7EE6-4342-B048-85BDC9FD1C3A}">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088" autoAdjust="0"/>
    <p:restoredTop sz="94660"/>
  </p:normalViewPr>
  <p:slideViewPr>
    <p:cSldViewPr>
      <p:cViewPr varScale="1">
        <p:scale>
          <a:sx n="73" d="100"/>
          <a:sy n="73" d="100"/>
        </p:scale>
        <p:origin x="-1398"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bwMode="gray">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6" name="Rectangle 4"/>
          <p:cNvSpPr>
            <a:spLocks noGrp="1" noChangeArrowheads="1"/>
          </p:cNvSpPr>
          <p:nvPr>
            <p:ph type="dt" sz="half" idx="2"/>
          </p:nvPr>
        </p:nvSpPr>
        <p:spPr>
          <a:xfrm>
            <a:off x="457200" y="6477000"/>
            <a:ext cx="2133600" cy="244475"/>
          </a:xfrm>
        </p:spPr>
        <p:txBody>
          <a:bodyPr/>
          <a:lstStyle>
            <a:lvl1pPr>
              <a:defRPr/>
            </a:lvl1pPr>
          </a:lstStyle>
          <a:p>
            <a:endParaRPr lang="en-US"/>
          </a:p>
        </p:txBody>
      </p:sp>
      <p:sp>
        <p:nvSpPr>
          <p:cNvPr id="3077" name="Rectangle 5"/>
          <p:cNvSpPr>
            <a:spLocks noGrp="1" noChangeArrowheads="1"/>
          </p:cNvSpPr>
          <p:nvPr>
            <p:ph type="ftr" sz="quarter" idx="3"/>
          </p:nvPr>
        </p:nvSpPr>
        <p:spPr>
          <a:xfrm>
            <a:off x="5930900" y="6384925"/>
            <a:ext cx="2895600" cy="244475"/>
          </a:xfrm>
        </p:spPr>
        <p:txBody>
          <a:bodyPr/>
          <a:lstStyle>
            <a:lvl1pPr>
              <a:lnSpc>
                <a:spcPct val="90000"/>
              </a:lnSpc>
              <a:spcBef>
                <a:spcPct val="20000"/>
              </a:spcBef>
              <a:buClr>
                <a:schemeClr val="tx2"/>
              </a:buClr>
              <a:buFont typeface="Wingdings" pitchFamily="2" charset="2"/>
              <a:buNone/>
              <a:defRPr/>
            </a:lvl1pPr>
          </a:lstStyle>
          <a:p>
            <a:r>
              <a:rPr lang="en-US"/>
              <a:t>Edit your company slogan</a:t>
            </a:r>
          </a:p>
        </p:txBody>
      </p:sp>
      <p:sp>
        <p:nvSpPr>
          <p:cNvPr id="3078" name="Rectangle 6"/>
          <p:cNvSpPr>
            <a:spLocks noGrp="1" noChangeArrowheads="1"/>
          </p:cNvSpPr>
          <p:nvPr>
            <p:ph type="sldNum" sz="quarter" idx="4"/>
          </p:nvPr>
        </p:nvSpPr>
        <p:spPr>
          <a:xfrm>
            <a:off x="3124200" y="6477000"/>
            <a:ext cx="1828800" cy="244475"/>
          </a:xfrm>
        </p:spPr>
        <p:txBody>
          <a:bodyPr/>
          <a:lstStyle>
            <a:lvl1pPr>
              <a:defRPr/>
            </a:lvl1pPr>
          </a:lstStyle>
          <a:p>
            <a:fld id="{D2FA0EBD-6B70-47ED-B7AF-27D28970CFFE}" type="slidenum">
              <a:rPr lang="en-US"/>
              <a:pPr/>
              <a:t>‹N°›</a:t>
            </a:fld>
            <a:endParaRPr lang="en-US"/>
          </a:p>
        </p:txBody>
      </p:sp>
      <p:sp>
        <p:nvSpPr>
          <p:cNvPr id="3075" name="Rectangle 3"/>
          <p:cNvSpPr>
            <a:spLocks noGrp="1" noChangeArrowheads="1"/>
          </p:cNvSpPr>
          <p:nvPr>
            <p:ph type="subTitle" idx="1"/>
          </p:nvPr>
        </p:nvSpPr>
        <p:spPr bwMode="gray">
          <a:xfrm>
            <a:off x="2286000" y="3962400"/>
            <a:ext cx="6172200" cy="381000"/>
          </a:xfrm>
        </p:spPr>
        <p:txBody>
          <a:bodyPr/>
          <a:lstStyle>
            <a:lvl1pPr marL="0" indent="0">
              <a:buFont typeface="Wingdings" pitchFamily="2" charset="2"/>
              <a:buNone/>
              <a:defRPr sz="2000" b="1"/>
            </a:lvl1pPr>
          </a:lstStyle>
          <a:p>
            <a:r>
              <a:rPr lang="fr-FR" smtClean="0"/>
              <a:t>Cliquez pour modifier le style des sous-titres du masque</a:t>
            </a:r>
            <a:endParaRPr lang="en-US"/>
          </a:p>
        </p:txBody>
      </p:sp>
      <p:sp>
        <p:nvSpPr>
          <p:cNvPr id="3074" name="Rectangle 2"/>
          <p:cNvSpPr>
            <a:spLocks noGrp="1" noChangeArrowheads="1"/>
          </p:cNvSpPr>
          <p:nvPr>
            <p:ph type="ctrTitle"/>
          </p:nvPr>
        </p:nvSpPr>
        <p:spPr>
          <a:xfrm>
            <a:off x="2209800" y="3200400"/>
            <a:ext cx="6400800" cy="682625"/>
          </a:xfrm>
        </p:spPr>
        <p:txBody>
          <a:bodyPr/>
          <a:lstStyle>
            <a:lvl1pPr>
              <a:defRPr sz="4800">
                <a:solidFill>
                  <a:schemeClr val="tx1"/>
                </a:solidFill>
              </a:defRPr>
            </a:lvl1pPr>
          </a:lstStyle>
          <a:p>
            <a:r>
              <a:rPr lang="fr-FR" smtClean="0"/>
              <a:t>Cliquez pour modifier le style du titre</a:t>
            </a:r>
            <a:endParaRPr lang="en-US"/>
          </a:p>
        </p:txBody>
      </p:sp>
      <p:sp>
        <p:nvSpPr>
          <p:cNvPr id="3120" name="Text Box 48"/>
          <p:cNvSpPr txBox="1">
            <a:spLocks noChangeArrowheads="1"/>
          </p:cNvSpPr>
          <p:nvPr/>
        </p:nvSpPr>
        <p:spPr bwMode="gray">
          <a:xfrm>
            <a:off x="6019800" y="5934075"/>
            <a:ext cx="2832100" cy="519113"/>
          </a:xfrm>
          <a:prstGeom prst="rect">
            <a:avLst/>
          </a:prstGeom>
          <a:noFill/>
          <a:ln w="9525">
            <a:noFill/>
            <a:miter lim="800000"/>
            <a:headEnd/>
            <a:tailEnd/>
          </a:ln>
          <a:effectLst/>
        </p:spPr>
        <p:txBody>
          <a:bodyPr>
            <a:spAutoFit/>
          </a:bodyPr>
          <a:lstStyle/>
          <a:p>
            <a:pPr algn="r"/>
            <a:r>
              <a:rPr lang="en-US" sz="2800" b="1" i="1">
                <a:solidFill>
                  <a:schemeClr val="accent1"/>
                </a:solidFill>
              </a:rPr>
              <a:t>LOGO</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r>
              <a:rPr lang="en-US"/>
              <a:t>www.themegallery.com</a:t>
            </a:r>
          </a:p>
        </p:txBody>
      </p:sp>
      <p:sp>
        <p:nvSpPr>
          <p:cNvPr id="6" name="Espace réservé du numéro de diapositive 5"/>
          <p:cNvSpPr>
            <a:spLocks noGrp="1"/>
          </p:cNvSpPr>
          <p:nvPr>
            <p:ph type="sldNum" sz="quarter" idx="12"/>
          </p:nvPr>
        </p:nvSpPr>
        <p:spPr/>
        <p:txBody>
          <a:bodyPr/>
          <a:lstStyle>
            <a:lvl1pPr>
              <a:defRPr/>
            </a:lvl1pPr>
          </a:lstStyle>
          <a:p>
            <a:fld id="{6FBE2F09-6738-4915-A97A-5921B2CE3239}" type="slidenum">
              <a:rPr lang="en-US"/>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r>
              <a:rPr lang="en-US"/>
              <a:t>www.themegallery.com</a:t>
            </a:r>
          </a:p>
        </p:txBody>
      </p:sp>
      <p:sp>
        <p:nvSpPr>
          <p:cNvPr id="6" name="Espace réservé du numéro de diapositive 5"/>
          <p:cNvSpPr>
            <a:spLocks noGrp="1"/>
          </p:cNvSpPr>
          <p:nvPr>
            <p:ph type="sldNum" sz="quarter" idx="12"/>
          </p:nvPr>
        </p:nvSpPr>
        <p:spPr/>
        <p:txBody>
          <a:bodyPr/>
          <a:lstStyle>
            <a:lvl1pPr>
              <a:defRPr/>
            </a:lvl1pPr>
          </a:lstStyle>
          <a:p>
            <a:fld id="{948E2F21-75E2-4571-91FE-7121C88F7E88}" type="slidenum">
              <a:rPr lang="en-US"/>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533400" y="1219200"/>
            <a:ext cx="40767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762500" y="1219200"/>
            <a:ext cx="40767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lvl1pPr>
              <a:defRPr/>
            </a:lvl1pPr>
          </a:lstStyle>
          <a:p>
            <a:endParaRPr lang="en-US"/>
          </a:p>
        </p:txBody>
      </p:sp>
      <p:sp>
        <p:nvSpPr>
          <p:cNvPr id="6" name="Espace réservé du pied de page 5"/>
          <p:cNvSpPr>
            <a:spLocks noGrp="1"/>
          </p:cNvSpPr>
          <p:nvPr>
            <p:ph type="ftr" sz="quarter" idx="11"/>
          </p:nvPr>
        </p:nvSpPr>
        <p:spPr/>
        <p:txBody>
          <a:bodyPr/>
          <a:lstStyle>
            <a:lvl1pPr>
              <a:defRPr/>
            </a:lvl1pPr>
          </a:lstStyle>
          <a:p>
            <a:r>
              <a:rPr lang="en-US"/>
              <a:t>www.themegallery.com</a:t>
            </a:r>
          </a:p>
        </p:txBody>
      </p:sp>
      <p:sp>
        <p:nvSpPr>
          <p:cNvPr id="7" name="Espace réservé du numéro de diapositive 6"/>
          <p:cNvSpPr>
            <a:spLocks noGrp="1"/>
          </p:cNvSpPr>
          <p:nvPr>
            <p:ph type="sldNum" sz="quarter" idx="12"/>
          </p:nvPr>
        </p:nvSpPr>
        <p:spPr/>
        <p:txBody>
          <a:bodyPr/>
          <a:lstStyle>
            <a:lvl1pPr>
              <a:defRPr/>
            </a:lvl1pPr>
          </a:lstStyle>
          <a:p>
            <a:fld id="{7A142B17-83D0-4C8A-9CFE-7CB2C5E70E68}" type="slidenum">
              <a:rPr lang="en-US"/>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lvl1pPr>
              <a:defRPr/>
            </a:lvl1pPr>
          </a:lstStyle>
          <a:p>
            <a:endParaRPr lang="en-US"/>
          </a:p>
        </p:txBody>
      </p:sp>
      <p:sp>
        <p:nvSpPr>
          <p:cNvPr id="8" name="Espace réservé du pied de page 7"/>
          <p:cNvSpPr>
            <a:spLocks noGrp="1"/>
          </p:cNvSpPr>
          <p:nvPr>
            <p:ph type="ftr" sz="quarter" idx="11"/>
          </p:nvPr>
        </p:nvSpPr>
        <p:spPr/>
        <p:txBody>
          <a:bodyPr/>
          <a:lstStyle>
            <a:lvl1pPr>
              <a:defRPr/>
            </a:lvl1pPr>
          </a:lstStyle>
          <a:p>
            <a:r>
              <a:rPr lang="en-US"/>
              <a:t>www.themegallery.com</a:t>
            </a:r>
          </a:p>
        </p:txBody>
      </p:sp>
      <p:sp>
        <p:nvSpPr>
          <p:cNvPr id="9" name="Espace réservé du numéro de diapositive 8"/>
          <p:cNvSpPr>
            <a:spLocks noGrp="1"/>
          </p:cNvSpPr>
          <p:nvPr>
            <p:ph type="sldNum" sz="quarter" idx="12"/>
          </p:nvPr>
        </p:nvSpPr>
        <p:spPr/>
        <p:txBody>
          <a:bodyPr/>
          <a:lstStyle>
            <a:lvl1pPr>
              <a:defRPr/>
            </a:lvl1pPr>
          </a:lstStyle>
          <a:p>
            <a:fld id="{3C5E4528-1935-4C66-9EBC-4F9ACC3D1BB7}" type="slidenum">
              <a:rPr lang="en-US"/>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lvl1pPr>
              <a:defRPr/>
            </a:lvl1pPr>
          </a:lstStyle>
          <a:p>
            <a:endParaRPr lang="en-US"/>
          </a:p>
        </p:txBody>
      </p:sp>
      <p:sp>
        <p:nvSpPr>
          <p:cNvPr id="4" name="Espace réservé du pied de page 3"/>
          <p:cNvSpPr>
            <a:spLocks noGrp="1"/>
          </p:cNvSpPr>
          <p:nvPr>
            <p:ph type="ftr" sz="quarter" idx="11"/>
          </p:nvPr>
        </p:nvSpPr>
        <p:spPr/>
        <p:txBody>
          <a:bodyPr/>
          <a:lstStyle>
            <a:lvl1pPr>
              <a:defRPr/>
            </a:lvl1pPr>
          </a:lstStyle>
          <a:p>
            <a:r>
              <a:rPr lang="en-US"/>
              <a:t>www.themegallery.com</a:t>
            </a:r>
          </a:p>
        </p:txBody>
      </p:sp>
      <p:sp>
        <p:nvSpPr>
          <p:cNvPr id="5" name="Espace réservé du numéro de diapositive 4"/>
          <p:cNvSpPr>
            <a:spLocks noGrp="1"/>
          </p:cNvSpPr>
          <p:nvPr>
            <p:ph type="sldNum" sz="quarter" idx="12"/>
          </p:nvPr>
        </p:nvSpPr>
        <p:spPr/>
        <p:txBody>
          <a:bodyPr/>
          <a:lstStyle>
            <a:lvl1pPr>
              <a:defRPr/>
            </a:lvl1pPr>
          </a:lstStyle>
          <a:p>
            <a:fld id="{3D609AD5-69DD-4A41-94BC-E6A32044CEB8}" type="slidenum">
              <a:rPr lang="en-US"/>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lvl1pPr>
          </a:lstStyle>
          <a:p>
            <a:endParaRPr lang="en-US"/>
          </a:p>
        </p:txBody>
      </p:sp>
      <p:sp>
        <p:nvSpPr>
          <p:cNvPr id="3" name="Espace réservé du pied de page 2"/>
          <p:cNvSpPr>
            <a:spLocks noGrp="1"/>
          </p:cNvSpPr>
          <p:nvPr>
            <p:ph type="ftr" sz="quarter" idx="11"/>
          </p:nvPr>
        </p:nvSpPr>
        <p:spPr/>
        <p:txBody>
          <a:bodyPr/>
          <a:lstStyle>
            <a:lvl1pPr>
              <a:defRPr/>
            </a:lvl1pPr>
          </a:lstStyle>
          <a:p>
            <a:r>
              <a:rPr lang="en-US"/>
              <a:t>www.themegallery.com</a:t>
            </a:r>
          </a:p>
        </p:txBody>
      </p:sp>
      <p:sp>
        <p:nvSpPr>
          <p:cNvPr id="4" name="Espace réservé du numéro de diapositive 3"/>
          <p:cNvSpPr>
            <a:spLocks noGrp="1"/>
          </p:cNvSpPr>
          <p:nvPr>
            <p:ph type="sldNum" sz="quarter" idx="12"/>
          </p:nvPr>
        </p:nvSpPr>
        <p:spPr/>
        <p:txBody>
          <a:bodyPr/>
          <a:lstStyle>
            <a:lvl1pPr>
              <a:defRPr/>
            </a:lvl1pPr>
          </a:lstStyle>
          <a:p>
            <a:fld id="{BD6214AE-C10F-4AD0-93B3-34A311BB7216}" type="slidenum">
              <a:rPr lang="en-US"/>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lvl1pPr>
              <a:defRPr/>
            </a:lvl1pPr>
          </a:lstStyle>
          <a:p>
            <a:endParaRPr lang="en-US"/>
          </a:p>
        </p:txBody>
      </p:sp>
      <p:sp>
        <p:nvSpPr>
          <p:cNvPr id="6" name="Espace réservé du pied de page 5"/>
          <p:cNvSpPr>
            <a:spLocks noGrp="1"/>
          </p:cNvSpPr>
          <p:nvPr>
            <p:ph type="ftr" sz="quarter" idx="11"/>
          </p:nvPr>
        </p:nvSpPr>
        <p:spPr/>
        <p:txBody>
          <a:bodyPr/>
          <a:lstStyle>
            <a:lvl1pPr>
              <a:defRPr/>
            </a:lvl1pPr>
          </a:lstStyle>
          <a:p>
            <a:r>
              <a:rPr lang="en-US"/>
              <a:t>www.themegallery.com</a:t>
            </a:r>
          </a:p>
        </p:txBody>
      </p:sp>
      <p:sp>
        <p:nvSpPr>
          <p:cNvPr id="7" name="Espace réservé du numéro de diapositive 6"/>
          <p:cNvSpPr>
            <a:spLocks noGrp="1"/>
          </p:cNvSpPr>
          <p:nvPr>
            <p:ph type="sldNum" sz="quarter" idx="12"/>
          </p:nvPr>
        </p:nvSpPr>
        <p:spPr/>
        <p:txBody>
          <a:bodyPr/>
          <a:lstStyle>
            <a:lvl1pPr>
              <a:defRPr/>
            </a:lvl1pPr>
          </a:lstStyle>
          <a:p>
            <a:fld id="{DEA5F43F-FE97-465D-99FC-EDA01A5069E2}" type="slidenum">
              <a:rPr lang="en-US"/>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lvl1pPr>
              <a:defRPr/>
            </a:lvl1pPr>
          </a:lstStyle>
          <a:p>
            <a:endParaRPr lang="en-US"/>
          </a:p>
        </p:txBody>
      </p:sp>
      <p:sp>
        <p:nvSpPr>
          <p:cNvPr id="6" name="Espace réservé du pied de page 5"/>
          <p:cNvSpPr>
            <a:spLocks noGrp="1"/>
          </p:cNvSpPr>
          <p:nvPr>
            <p:ph type="ftr" sz="quarter" idx="11"/>
          </p:nvPr>
        </p:nvSpPr>
        <p:spPr/>
        <p:txBody>
          <a:bodyPr/>
          <a:lstStyle>
            <a:lvl1pPr>
              <a:defRPr/>
            </a:lvl1pPr>
          </a:lstStyle>
          <a:p>
            <a:r>
              <a:rPr lang="en-US"/>
              <a:t>www.themegallery.com</a:t>
            </a:r>
          </a:p>
        </p:txBody>
      </p:sp>
      <p:sp>
        <p:nvSpPr>
          <p:cNvPr id="7" name="Espace réservé du numéro de diapositive 6"/>
          <p:cNvSpPr>
            <a:spLocks noGrp="1"/>
          </p:cNvSpPr>
          <p:nvPr>
            <p:ph type="sldNum" sz="quarter" idx="12"/>
          </p:nvPr>
        </p:nvSpPr>
        <p:spPr/>
        <p:txBody>
          <a:bodyPr/>
          <a:lstStyle>
            <a:lvl1pPr>
              <a:defRPr/>
            </a:lvl1pPr>
          </a:lstStyle>
          <a:p>
            <a:fld id="{A0766898-CBF2-45D9-8DBD-E40D10C15696}" type="slidenum">
              <a:rPr lang="en-US"/>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r>
              <a:rPr lang="en-US"/>
              <a:t>www.themegallery.com</a:t>
            </a:r>
          </a:p>
        </p:txBody>
      </p:sp>
      <p:sp>
        <p:nvSpPr>
          <p:cNvPr id="6" name="Espace réservé du numéro de diapositive 5"/>
          <p:cNvSpPr>
            <a:spLocks noGrp="1"/>
          </p:cNvSpPr>
          <p:nvPr>
            <p:ph type="sldNum" sz="quarter" idx="12"/>
          </p:nvPr>
        </p:nvSpPr>
        <p:spPr/>
        <p:txBody>
          <a:bodyPr/>
          <a:lstStyle>
            <a:lvl1pPr>
              <a:defRPr/>
            </a:lvl1pPr>
          </a:lstStyle>
          <a:p>
            <a:fld id="{4214047B-F583-4297-A888-54BBBF6E4E05}" type="slidenum">
              <a:rPr lang="en-US"/>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762750" y="350838"/>
            <a:ext cx="2076450" cy="5592762"/>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533400" y="350838"/>
            <a:ext cx="6076950" cy="5592762"/>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r>
              <a:rPr lang="en-US"/>
              <a:t>www.themegallery.com</a:t>
            </a:r>
          </a:p>
        </p:txBody>
      </p:sp>
      <p:sp>
        <p:nvSpPr>
          <p:cNvPr id="6" name="Espace réservé du numéro de diapositive 5"/>
          <p:cNvSpPr>
            <a:spLocks noGrp="1"/>
          </p:cNvSpPr>
          <p:nvPr>
            <p:ph type="sldNum" sz="quarter" idx="12"/>
          </p:nvPr>
        </p:nvSpPr>
        <p:spPr/>
        <p:txBody>
          <a:bodyPr/>
          <a:lstStyle>
            <a:lvl1pPr>
              <a:defRPr/>
            </a:lvl1pPr>
          </a:lstStyle>
          <a:p>
            <a:fld id="{29D1CA01-0077-4392-A804-C711CE14AE5D}" type="slidenum">
              <a:rPr lang="en-US"/>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1828800" y="350838"/>
            <a:ext cx="6934200" cy="563562"/>
          </a:xfrm>
        </p:spPr>
        <p:txBody>
          <a:bodyPr/>
          <a:lstStyle/>
          <a:p>
            <a:r>
              <a:rPr lang="fr-FR" smtClean="0"/>
              <a:t>Cliquez pour modifier le style du titre</a:t>
            </a:r>
            <a:endParaRPr lang="fr-FR"/>
          </a:p>
        </p:txBody>
      </p:sp>
      <p:sp>
        <p:nvSpPr>
          <p:cNvPr id="3" name="Espace réservé du tableau 2"/>
          <p:cNvSpPr>
            <a:spLocks noGrp="1"/>
          </p:cNvSpPr>
          <p:nvPr>
            <p:ph type="tbl" idx="1"/>
          </p:nvPr>
        </p:nvSpPr>
        <p:spPr>
          <a:xfrm>
            <a:off x="533400" y="1219200"/>
            <a:ext cx="8305800" cy="4724400"/>
          </a:xfrm>
        </p:spPr>
        <p:txBody>
          <a:bodyPr/>
          <a:lstStyle/>
          <a:p>
            <a:r>
              <a:rPr lang="fr-FR" smtClean="0"/>
              <a:t>Cliquez sur l'icône pour ajouter un tableau</a:t>
            </a:r>
            <a:endParaRPr lang="fr-FR"/>
          </a:p>
        </p:txBody>
      </p:sp>
      <p:sp>
        <p:nvSpPr>
          <p:cNvPr id="4" name="Espace réservé de la date 3"/>
          <p:cNvSpPr>
            <a:spLocks noGrp="1"/>
          </p:cNvSpPr>
          <p:nvPr>
            <p:ph type="dt" sz="half" idx="10"/>
          </p:nvPr>
        </p:nvSpPr>
        <p:spPr>
          <a:xfrm>
            <a:off x="304800" y="6553200"/>
            <a:ext cx="2133600" cy="228600"/>
          </a:xfrm>
        </p:spPr>
        <p:txBody>
          <a:bodyPr/>
          <a:lstStyle>
            <a:lvl1pPr>
              <a:defRPr/>
            </a:lvl1pPr>
          </a:lstStyle>
          <a:p>
            <a:endParaRPr lang="en-US"/>
          </a:p>
        </p:txBody>
      </p:sp>
      <p:sp>
        <p:nvSpPr>
          <p:cNvPr id="5" name="Espace réservé du pied de page 4"/>
          <p:cNvSpPr>
            <a:spLocks noGrp="1"/>
          </p:cNvSpPr>
          <p:nvPr>
            <p:ph type="ftr" sz="quarter" idx="11"/>
          </p:nvPr>
        </p:nvSpPr>
        <p:spPr>
          <a:xfrm>
            <a:off x="5943600" y="6324600"/>
            <a:ext cx="2895600" cy="228600"/>
          </a:xfrm>
        </p:spPr>
        <p:txBody>
          <a:bodyPr/>
          <a:lstStyle>
            <a:lvl1pPr>
              <a:defRPr/>
            </a:lvl1pPr>
          </a:lstStyle>
          <a:p>
            <a:r>
              <a:rPr lang="en-US"/>
              <a:t>www.themegallery.com</a:t>
            </a:r>
          </a:p>
        </p:txBody>
      </p:sp>
      <p:sp>
        <p:nvSpPr>
          <p:cNvPr id="6" name="Espace réservé du numéro de diapositive 5"/>
          <p:cNvSpPr>
            <a:spLocks noGrp="1"/>
          </p:cNvSpPr>
          <p:nvPr>
            <p:ph type="sldNum" sz="quarter" idx="12"/>
          </p:nvPr>
        </p:nvSpPr>
        <p:spPr>
          <a:xfrm>
            <a:off x="2971800" y="6553200"/>
            <a:ext cx="2133600" cy="228600"/>
          </a:xfrm>
        </p:spPr>
        <p:txBody>
          <a:bodyPr/>
          <a:lstStyle>
            <a:lvl1pPr>
              <a:defRPr/>
            </a:lvl1pPr>
          </a:lstStyle>
          <a:p>
            <a:fld id="{A7B481AB-D60B-4BF2-A89D-ECED5EFB6F0A}" type="slidenum">
              <a:rPr lang="en-US"/>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74" name="Rectangle 50"/>
          <p:cNvSpPr>
            <a:spLocks noChangeArrowheads="1"/>
          </p:cNvSpPr>
          <p:nvPr/>
        </p:nvSpPr>
        <p:spPr bwMode="gray">
          <a:xfrm>
            <a:off x="2133600" y="381000"/>
            <a:ext cx="7010400" cy="533400"/>
          </a:xfrm>
          <a:prstGeom prst="rect">
            <a:avLst/>
          </a:prstGeom>
          <a:gradFill rotWithShape="1">
            <a:gsLst>
              <a:gs pos="0">
                <a:schemeClr val="accent1">
                  <a:gamma/>
                  <a:tint val="0"/>
                  <a:invGamma/>
                </a:schemeClr>
              </a:gs>
              <a:gs pos="100000">
                <a:schemeClr val="accent1">
                  <a:alpha val="32001"/>
                </a:schemeClr>
              </a:gs>
            </a:gsLst>
            <a:lin ang="0" scaled="1"/>
          </a:gradFill>
          <a:ln w="9525">
            <a:noFill/>
            <a:miter lim="800000"/>
            <a:headEnd/>
            <a:tailEnd/>
          </a:ln>
          <a:effectLst/>
        </p:spPr>
        <p:txBody>
          <a:bodyPr wrap="none" anchor="ctr"/>
          <a:lstStyle/>
          <a:p>
            <a:endParaRPr lang="fr-FR"/>
          </a:p>
        </p:txBody>
      </p:sp>
      <p:sp>
        <p:nvSpPr>
          <p:cNvPr id="1075" name="Rectangle 51"/>
          <p:cNvSpPr>
            <a:spLocks noChangeArrowheads="1"/>
          </p:cNvSpPr>
          <p:nvPr/>
        </p:nvSpPr>
        <p:spPr bwMode="gray">
          <a:xfrm>
            <a:off x="1981200" y="457200"/>
            <a:ext cx="7162800" cy="381000"/>
          </a:xfrm>
          <a:prstGeom prst="rect">
            <a:avLst/>
          </a:prstGeom>
          <a:gradFill rotWithShape="1">
            <a:gsLst>
              <a:gs pos="0">
                <a:schemeClr val="accent1">
                  <a:gamma/>
                  <a:tint val="0"/>
                  <a:invGamma/>
                </a:schemeClr>
              </a:gs>
              <a:gs pos="100000">
                <a:schemeClr val="accent1">
                  <a:alpha val="32001"/>
                </a:schemeClr>
              </a:gs>
            </a:gsLst>
            <a:lin ang="0" scaled="1"/>
          </a:gradFill>
          <a:ln w="9525">
            <a:noFill/>
            <a:miter lim="800000"/>
            <a:headEnd/>
            <a:tailEnd/>
          </a:ln>
          <a:effectLst/>
        </p:spPr>
        <p:txBody>
          <a:bodyPr wrap="none" anchor="ctr"/>
          <a:lstStyle/>
          <a:p>
            <a:endParaRPr lang="fr-FR"/>
          </a:p>
        </p:txBody>
      </p:sp>
      <p:sp>
        <p:nvSpPr>
          <p:cNvPr id="1027" name="Rectangle 3"/>
          <p:cNvSpPr>
            <a:spLocks noGrp="1" noChangeArrowheads="1"/>
          </p:cNvSpPr>
          <p:nvPr>
            <p:ph type="body" idx="1"/>
          </p:nvPr>
        </p:nvSpPr>
        <p:spPr bwMode="auto">
          <a:xfrm>
            <a:off x="533400" y="1219200"/>
            <a:ext cx="8305800" cy="472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028" name="Rectangle 4"/>
          <p:cNvSpPr>
            <a:spLocks noGrp="1" noChangeArrowheads="1"/>
          </p:cNvSpPr>
          <p:nvPr>
            <p:ph type="dt" sz="half" idx="2"/>
          </p:nvPr>
        </p:nvSpPr>
        <p:spPr bwMode="white">
          <a:xfrm>
            <a:off x="304800" y="6553200"/>
            <a:ext cx="2133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chemeClr val="bg1"/>
                </a:solidFill>
              </a:defRPr>
            </a:lvl1pPr>
          </a:lstStyle>
          <a:p>
            <a:endParaRPr lang="en-US"/>
          </a:p>
        </p:txBody>
      </p:sp>
      <p:sp>
        <p:nvSpPr>
          <p:cNvPr id="1029" name="Rectangle 5"/>
          <p:cNvSpPr>
            <a:spLocks noGrp="1" noChangeArrowheads="1"/>
          </p:cNvSpPr>
          <p:nvPr>
            <p:ph type="ftr" sz="quarter" idx="3"/>
          </p:nvPr>
        </p:nvSpPr>
        <p:spPr bwMode="white">
          <a:xfrm>
            <a:off x="5943600" y="6324600"/>
            <a:ext cx="2895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bg1"/>
                </a:solidFill>
              </a:defRPr>
            </a:lvl1pPr>
          </a:lstStyle>
          <a:p>
            <a:r>
              <a:rPr lang="en-US"/>
              <a:t>www.themegallery.com</a:t>
            </a:r>
          </a:p>
        </p:txBody>
      </p:sp>
      <p:sp>
        <p:nvSpPr>
          <p:cNvPr id="1030" name="Rectangle 6"/>
          <p:cNvSpPr>
            <a:spLocks noGrp="1" noChangeArrowheads="1"/>
          </p:cNvSpPr>
          <p:nvPr>
            <p:ph type="sldNum" sz="quarter" idx="4"/>
          </p:nvPr>
        </p:nvSpPr>
        <p:spPr bwMode="white">
          <a:xfrm>
            <a:off x="2971800" y="6553200"/>
            <a:ext cx="2133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bg1"/>
                </a:solidFill>
              </a:defRPr>
            </a:lvl1pPr>
          </a:lstStyle>
          <a:p>
            <a:fld id="{8E251348-22E9-4342-B6FF-BBB6A4F8E819}" type="slidenum">
              <a:rPr lang="en-US"/>
              <a:pPr/>
              <a:t>‹N°›</a:t>
            </a:fld>
            <a:endParaRPr lang="en-US"/>
          </a:p>
        </p:txBody>
      </p:sp>
      <p:sp>
        <p:nvSpPr>
          <p:cNvPr id="1026" name="Rectangle 2"/>
          <p:cNvSpPr>
            <a:spLocks noGrp="1" noChangeArrowheads="1"/>
          </p:cNvSpPr>
          <p:nvPr>
            <p:ph type="title"/>
          </p:nvPr>
        </p:nvSpPr>
        <p:spPr bwMode="gray">
          <a:xfrm>
            <a:off x="1828800" y="350838"/>
            <a:ext cx="6934200" cy="5635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fr-FR" smtClean="0"/>
              <a:t>Cliquez pour modifier le style du titre</a:t>
            </a:r>
            <a:endParaRPr lang="en-US" smtClean="0"/>
          </a:p>
        </p:txBody>
      </p:sp>
      <p:sp>
        <p:nvSpPr>
          <p:cNvPr id="1069" name="Text Box 45"/>
          <p:cNvSpPr txBox="1">
            <a:spLocks noChangeArrowheads="1"/>
          </p:cNvSpPr>
          <p:nvPr/>
        </p:nvSpPr>
        <p:spPr bwMode="white">
          <a:xfrm>
            <a:off x="7196138" y="5943600"/>
            <a:ext cx="1643062" cy="519113"/>
          </a:xfrm>
          <a:prstGeom prst="rect">
            <a:avLst/>
          </a:prstGeom>
          <a:noFill/>
          <a:ln w="9525">
            <a:noFill/>
            <a:miter lim="800000"/>
            <a:headEnd/>
            <a:tailEnd/>
          </a:ln>
          <a:effectLst/>
        </p:spPr>
        <p:txBody>
          <a:bodyPr>
            <a:spAutoFit/>
          </a:bodyPr>
          <a:lstStyle/>
          <a:p>
            <a:pPr algn="r"/>
            <a:r>
              <a:rPr lang="en-US" sz="2800" b="1" i="1">
                <a:solidFill>
                  <a:schemeClr val="accent1"/>
                </a:solidFill>
              </a:rPr>
              <a:t>LOGO</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dt="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defRPr>
      </a:lvl2pPr>
      <a:lvl3pPr algn="l" rtl="0" eaLnBrk="1" fontAlgn="base" hangingPunct="1">
        <a:spcBef>
          <a:spcPct val="0"/>
        </a:spcBef>
        <a:spcAft>
          <a:spcPct val="0"/>
        </a:spcAft>
        <a:defRPr sz="3200" b="1">
          <a:solidFill>
            <a:schemeClr val="tx2"/>
          </a:solidFill>
          <a:latin typeface="Arial" charset="0"/>
        </a:defRPr>
      </a:lvl3pPr>
      <a:lvl4pPr algn="l" rtl="0" eaLnBrk="1" fontAlgn="base" hangingPunct="1">
        <a:spcBef>
          <a:spcPct val="0"/>
        </a:spcBef>
        <a:spcAft>
          <a:spcPct val="0"/>
        </a:spcAft>
        <a:defRPr sz="3200" b="1">
          <a:solidFill>
            <a:schemeClr val="tx2"/>
          </a:solidFill>
          <a:latin typeface="Arial" charset="0"/>
        </a:defRPr>
      </a:lvl4pPr>
      <a:lvl5pPr algn="l" rtl="0" eaLnBrk="1" fontAlgn="base" hangingPunct="1">
        <a:spcBef>
          <a:spcPct val="0"/>
        </a:spcBef>
        <a:spcAft>
          <a:spcPct val="0"/>
        </a:spcAft>
        <a:defRPr sz="3200" b="1">
          <a:solidFill>
            <a:schemeClr val="tx2"/>
          </a:solidFill>
          <a:latin typeface="Arial" charset="0"/>
        </a:defRPr>
      </a:lvl5pPr>
      <a:lvl6pPr marL="457200" algn="l" rtl="0" eaLnBrk="1" fontAlgn="base" hangingPunct="1">
        <a:spcBef>
          <a:spcPct val="0"/>
        </a:spcBef>
        <a:spcAft>
          <a:spcPct val="0"/>
        </a:spcAft>
        <a:defRPr sz="3200" b="1">
          <a:solidFill>
            <a:schemeClr val="tx2"/>
          </a:solidFill>
          <a:latin typeface="Arial" charset="0"/>
        </a:defRPr>
      </a:lvl6pPr>
      <a:lvl7pPr marL="914400" algn="l" rtl="0" eaLnBrk="1" fontAlgn="base" hangingPunct="1">
        <a:spcBef>
          <a:spcPct val="0"/>
        </a:spcBef>
        <a:spcAft>
          <a:spcPct val="0"/>
        </a:spcAft>
        <a:defRPr sz="3200" b="1">
          <a:solidFill>
            <a:schemeClr val="tx2"/>
          </a:solidFill>
          <a:latin typeface="Arial" charset="0"/>
        </a:defRPr>
      </a:lvl7pPr>
      <a:lvl8pPr marL="1371600" algn="l" rtl="0" eaLnBrk="1" fontAlgn="base" hangingPunct="1">
        <a:spcBef>
          <a:spcPct val="0"/>
        </a:spcBef>
        <a:spcAft>
          <a:spcPct val="0"/>
        </a:spcAft>
        <a:defRPr sz="3200" b="1">
          <a:solidFill>
            <a:schemeClr val="tx2"/>
          </a:solidFill>
          <a:latin typeface="Arial" charset="0"/>
        </a:defRPr>
      </a:lvl8pPr>
      <a:lvl9pPr marL="1828800" algn="l" rtl="0" eaLnBrk="1" fontAlgn="base" hangingPunct="1">
        <a:spcBef>
          <a:spcPct val="0"/>
        </a:spcBef>
        <a:spcAft>
          <a:spcPct val="0"/>
        </a:spcAft>
        <a:defRPr sz="3200" b="1">
          <a:solidFill>
            <a:schemeClr val="tx2"/>
          </a:solidFill>
          <a:latin typeface="Arial" charset="0"/>
        </a:defRPr>
      </a:lvl9pPr>
    </p:titleStyle>
    <p:bodyStyle>
      <a:lvl1pPr marL="342900" indent="-342900" algn="l" rtl="0" eaLnBrk="1" fontAlgn="base" hangingPunct="1">
        <a:spcBef>
          <a:spcPct val="20000"/>
        </a:spcBef>
        <a:spcAft>
          <a:spcPct val="0"/>
        </a:spcAft>
        <a:buClr>
          <a:schemeClr val="tx2"/>
        </a:buClr>
        <a:buFont typeface="Wingdings" pitchFamily="2" charset="2"/>
        <a:buChar char="§"/>
        <a:defRPr sz="2800">
          <a:solidFill>
            <a:schemeClr val="tx2"/>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itchFamily="2" charset="2"/>
        <a:buChar char="§"/>
        <a:defRPr sz="2400">
          <a:solidFill>
            <a:schemeClr val="tx1"/>
          </a:solidFill>
          <a:latin typeface="+mn-lt"/>
        </a:defRPr>
      </a:lvl2pPr>
      <a:lvl3pPr marL="1143000" indent="-228600" algn="l" rtl="0" eaLnBrk="1" fontAlgn="base" hangingPunct="1">
        <a:spcBef>
          <a:spcPct val="20000"/>
        </a:spcBef>
        <a:spcAft>
          <a:spcPct val="0"/>
        </a:spcAft>
        <a:buClr>
          <a:schemeClr val="tx1"/>
        </a:buClr>
        <a:buChar char="•"/>
        <a:defRPr sz="20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argaze.com/" TargetMode="External"/><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4"/>
          <p:cNvSpPr>
            <a:spLocks noGrp="1" noChangeArrowheads="1"/>
          </p:cNvSpPr>
          <p:nvPr>
            <p:ph type="ctrTitle"/>
          </p:nvPr>
        </p:nvSpPr>
        <p:spPr>
          <a:xfrm>
            <a:off x="2143108" y="3500438"/>
            <a:ext cx="6400800" cy="682625"/>
          </a:xfrm>
        </p:spPr>
        <p:txBody>
          <a:bodyPr/>
          <a:lstStyle/>
          <a:p>
            <a:pPr algn="ctr"/>
            <a:r>
              <a:rPr lang="en-US" sz="4400" b="0" dirty="0" smtClean="0">
                <a:latin typeface="Berlin Sans FB" pitchFamily="34" charset="0"/>
              </a:rPr>
              <a:t>Audit du </a:t>
            </a:r>
            <a:r>
              <a:rPr lang="en-US" sz="4400" b="0" dirty="0" err="1" smtClean="0">
                <a:latin typeface="Berlin Sans FB" pitchFamily="34" charset="0"/>
              </a:rPr>
              <a:t>portail</a:t>
            </a:r>
            <a:r>
              <a:rPr lang="en-US" sz="4400" b="0" dirty="0" smtClean="0">
                <a:latin typeface="Berlin Sans FB" pitchFamily="34" charset="0"/>
              </a:rPr>
              <a:t> web de la RAM</a:t>
            </a:r>
            <a:endParaRPr lang="en-US" sz="4400" dirty="0">
              <a:latin typeface="Berlin Sans FB" pitchFamily="34" charset="0"/>
            </a:endParaRPr>
          </a:p>
        </p:txBody>
      </p:sp>
      <p:sp>
        <p:nvSpPr>
          <p:cNvPr id="7" name="ZoneTexte 6"/>
          <p:cNvSpPr txBox="1"/>
          <p:nvPr/>
        </p:nvSpPr>
        <p:spPr>
          <a:xfrm>
            <a:off x="357158" y="4429132"/>
            <a:ext cx="5572164" cy="1384995"/>
          </a:xfrm>
          <a:prstGeom prst="rect">
            <a:avLst/>
          </a:prstGeom>
          <a:noFill/>
        </p:spPr>
        <p:txBody>
          <a:bodyPr wrap="square" rtlCol="0">
            <a:spAutoFit/>
          </a:bodyPr>
          <a:lstStyle/>
          <a:p>
            <a:r>
              <a:rPr lang="fr-FR" sz="2800" u="sng" dirty="0">
                <a:latin typeface="Berlin Sans FB" pitchFamily="34" charset="0"/>
                <a:ea typeface="+mj-ea"/>
                <a:cs typeface="+mj-cs"/>
              </a:rPr>
              <a:t>Réalisé  par </a:t>
            </a:r>
            <a:r>
              <a:rPr lang="fr-FR" sz="2800" dirty="0">
                <a:latin typeface="Berlin Sans FB" pitchFamily="34" charset="0"/>
                <a:ea typeface="+mj-ea"/>
                <a:cs typeface="+mj-cs"/>
              </a:rPr>
              <a:t>: </a:t>
            </a:r>
            <a:r>
              <a:rPr lang="fr-FR" sz="2800" dirty="0" smtClean="0">
                <a:latin typeface="Berlin Sans FB" pitchFamily="34" charset="0"/>
                <a:ea typeface="+mj-ea"/>
                <a:cs typeface="+mj-cs"/>
              </a:rPr>
              <a:t> </a:t>
            </a:r>
            <a:r>
              <a:rPr lang="fr-FR" sz="2800" dirty="0" err="1" smtClean="0">
                <a:latin typeface="Berlin Sans FB" pitchFamily="34" charset="0"/>
                <a:ea typeface="+mj-ea"/>
                <a:cs typeface="+mj-cs"/>
              </a:rPr>
              <a:t>Manal</a:t>
            </a:r>
            <a:r>
              <a:rPr lang="fr-FR" sz="2800" dirty="0" smtClean="0">
                <a:latin typeface="Berlin Sans FB" pitchFamily="34" charset="0"/>
                <a:ea typeface="+mj-ea"/>
                <a:cs typeface="+mj-cs"/>
              </a:rPr>
              <a:t> </a:t>
            </a:r>
            <a:r>
              <a:rPr lang="fr-FR" sz="2800" dirty="0">
                <a:latin typeface="Berlin Sans FB" pitchFamily="34" charset="0"/>
                <a:ea typeface="+mj-ea"/>
                <a:cs typeface="+mj-cs"/>
              </a:rPr>
              <a:t>NEJJARI</a:t>
            </a:r>
          </a:p>
          <a:p>
            <a:r>
              <a:rPr lang="fr-FR" sz="2800" dirty="0">
                <a:latin typeface="Berlin Sans FB" pitchFamily="34" charset="0"/>
                <a:ea typeface="+mj-ea"/>
                <a:cs typeface="+mj-cs"/>
              </a:rPr>
              <a:t>                       </a:t>
            </a:r>
            <a:r>
              <a:rPr lang="fr-FR" sz="2800" dirty="0" err="1">
                <a:latin typeface="Berlin Sans FB" pitchFamily="34" charset="0"/>
                <a:ea typeface="+mj-ea"/>
                <a:cs typeface="+mj-cs"/>
              </a:rPr>
              <a:t>Hafsa</a:t>
            </a:r>
            <a:r>
              <a:rPr lang="fr-FR" sz="2800" dirty="0">
                <a:latin typeface="Berlin Sans FB" pitchFamily="34" charset="0"/>
                <a:ea typeface="+mj-ea"/>
                <a:cs typeface="+mj-cs"/>
              </a:rPr>
              <a:t> EL </a:t>
            </a:r>
            <a:r>
              <a:rPr lang="fr-FR" sz="2800" dirty="0" smtClean="0">
                <a:latin typeface="Berlin Sans FB" pitchFamily="34" charset="0"/>
                <a:ea typeface="+mj-ea"/>
                <a:cs typeface="+mj-cs"/>
              </a:rPr>
              <a:t>ALAOUI</a:t>
            </a:r>
          </a:p>
          <a:p>
            <a:r>
              <a:rPr lang="fr-FR" sz="2800" u="sng" dirty="0" smtClean="0">
                <a:latin typeface="Berlin Sans FB" pitchFamily="34" charset="0"/>
              </a:rPr>
              <a:t>Encadré  </a:t>
            </a:r>
            <a:r>
              <a:rPr lang="fr-FR" sz="2800" u="sng" dirty="0">
                <a:latin typeface="Berlin Sans FB" pitchFamily="34" charset="0"/>
              </a:rPr>
              <a:t>par </a:t>
            </a:r>
            <a:r>
              <a:rPr lang="fr-FR" sz="2800" dirty="0" smtClean="0">
                <a:latin typeface="Berlin Sans FB" pitchFamily="34" charset="0"/>
              </a:rPr>
              <a:t>: Mme SOUISSI</a:t>
            </a:r>
            <a:endParaRPr lang="fr-FR" sz="2800" dirty="0">
              <a:latin typeface="Berlin Sans FB" pitchFamily="34" charset="0"/>
              <a:ea typeface="+mj-ea"/>
              <a:cs typeface="+mj-cs"/>
            </a:endParaRPr>
          </a:p>
        </p:txBody>
      </p:sp>
      <p:pic>
        <p:nvPicPr>
          <p:cNvPr id="8" name="Picture 2" descr="C:\Users\salma\Desktop\LOGO_ENIM.png"/>
          <p:cNvPicPr>
            <a:picLocks noChangeAspect="1" noChangeArrowheads="1"/>
          </p:cNvPicPr>
          <p:nvPr/>
        </p:nvPicPr>
        <p:blipFill>
          <a:blip r:embed="rId2" cstate="print"/>
          <a:srcRect/>
          <a:stretch>
            <a:fillRect/>
          </a:stretch>
        </p:blipFill>
        <p:spPr bwMode="auto">
          <a:xfrm>
            <a:off x="285720" y="214290"/>
            <a:ext cx="1143008" cy="1071546"/>
          </a:xfrm>
          <a:prstGeom prst="rect">
            <a:avLst/>
          </a:prstGeom>
          <a:ln>
            <a:noFill/>
          </a:ln>
          <a:effectLst>
            <a:outerShdw blurRad="292100" dist="139700" dir="2700000" algn="tl" rotWithShape="0">
              <a:srgbClr val="333333">
                <a:alpha val="65000"/>
              </a:srgbClr>
            </a:outerShdw>
          </a:effectLst>
        </p:spPr>
      </p:pic>
      <p:pic>
        <p:nvPicPr>
          <p:cNvPr id="67591" name="Picture 7" descr="http://www.forumin.co.ma/images/1LOGO-royal-Air-Maroc.jpg"/>
          <p:cNvPicPr>
            <a:picLocks noChangeAspect="1" noChangeArrowheads="1"/>
          </p:cNvPicPr>
          <p:nvPr/>
        </p:nvPicPr>
        <p:blipFill>
          <a:blip r:embed="rId3"/>
          <a:srcRect/>
          <a:stretch>
            <a:fillRect/>
          </a:stretch>
        </p:blipFill>
        <p:spPr bwMode="auto">
          <a:xfrm>
            <a:off x="7215206" y="214290"/>
            <a:ext cx="1785950" cy="1214446"/>
          </a:xfrm>
          <a:prstGeom prst="ellipse">
            <a:avLst/>
          </a:prstGeom>
          <a:ln>
            <a:noFill/>
          </a:ln>
          <a:effectLst>
            <a:softEdge rad="112500"/>
          </a:effectLst>
        </p:spPr>
      </p:pic>
      <p:grpSp>
        <p:nvGrpSpPr>
          <p:cNvPr id="11" name="Group 69"/>
          <p:cNvGrpSpPr>
            <a:grpSpLocks/>
          </p:cNvGrpSpPr>
          <p:nvPr/>
        </p:nvGrpSpPr>
        <p:grpSpPr bwMode="auto">
          <a:xfrm>
            <a:off x="7358082" y="5715016"/>
            <a:ext cx="1428728" cy="857232"/>
            <a:chOff x="2078" y="1680"/>
            <a:chExt cx="1615" cy="1615"/>
          </a:xfrm>
          <a:solidFill>
            <a:schemeClr val="accent2">
              <a:lumMod val="20000"/>
              <a:lumOff val="80000"/>
            </a:schemeClr>
          </a:solidFill>
        </p:grpSpPr>
        <p:sp>
          <p:nvSpPr>
            <p:cNvPr id="12" name="Oval 70"/>
            <p:cNvSpPr>
              <a:spLocks noChangeArrowheads="1"/>
            </p:cNvSpPr>
            <p:nvPr/>
          </p:nvSpPr>
          <p:spPr bwMode="gray">
            <a:xfrm>
              <a:off x="2078" y="1680"/>
              <a:ext cx="1615" cy="1615"/>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13" name="Oval 71"/>
            <p:cNvSpPr>
              <a:spLocks noChangeArrowheads="1"/>
            </p:cNvSpPr>
            <p:nvPr/>
          </p:nvSpPr>
          <p:spPr bwMode="gray">
            <a:xfrm>
              <a:off x="2170" y="1771"/>
              <a:ext cx="1430" cy="1430"/>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14" name="Oval 72"/>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5" name="Oval 73"/>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6" name="Oval 74"/>
            <p:cNvSpPr>
              <a:spLocks noChangeArrowheads="1"/>
            </p:cNvSpPr>
            <p:nvPr/>
          </p:nvSpPr>
          <p:spPr bwMode="gray">
            <a:xfrm>
              <a:off x="2337" y="1939"/>
              <a:ext cx="1096" cy="1098"/>
            </a:xfrm>
            <a:prstGeom prst="ellipse">
              <a:avLst/>
            </a:prstGeom>
            <a:ln>
              <a:headEnd/>
              <a:tailEnd/>
            </a:ln>
          </p:spPr>
          <p:style>
            <a:lnRef idx="1">
              <a:schemeClr val="dk1"/>
            </a:lnRef>
            <a:fillRef idx="3">
              <a:schemeClr val="dk1"/>
            </a:fillRef>
            <a:effectRef idx="2">
              <a:schemeClr val="dk1"/>
            </a:effectRef>
            <a:fontRef idx="minor">
              <a:schemeClr val="lt1"/>
            </a:fontRef>
          </p:style>
          <p:txBody>
            <a:bodyPr anchor="ctr">
              <a:spAutoFit/>
            </a:bodyPr>
            <a:lstStyle/>
            <a:p>
              <a:pPr>
                <a:defRPr/>
              </a:pPr>
              <a:endParaRPr lang="fr-FR" dirty="0"/>
            </a:p>
          </p:txBody>
        </p:sp>
        <p:sp>
          <p:nvSpPr>
            <p:cNvPr id="17" name="Oval 75"/>
            <p:cNvSpPr>
              <a:spLocks noChangeArrowheads="1"/>
            </p:cNvSpPr>
            <p:nvPr/>
          </p:nvSpPr>
          <p:spPr bwMode="gray">
            <a:xfrm>
              <a:off x="2337" y="1939"/>
              <a:ext cx="1096" cy="1098"/>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anchor="ctr">
              <a:spAutoFit/>
            </a:bodyPr>
            <a:lstStyle/>
            <a:p>
              <a:pPr>
                <a:defRPr/>
              </a:pPr>
              <a:endParaRPr lang="fr-FR" dirty="0"/>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sz="3600" dirty="0" smtClean="0"/>
              <a:t>Plan</a:t>
            </a:r>
            <a:endParaRPr lang="en-US" sz="2000" dirty="0">
              <a:solidFill>
                <a:schemeClr val="accent1"/>
              </a:solidFill>
            </a:endParaRPr>
          </a:p>
        </p:txBody>
      </p:sp>
      <p:sp>
        <p:nvSpPr>
          <p:cNvPr id="41009" name="AutoShape 49"/>
          <p:cNvSpPr>
            <a:spLocks noChangeArrowheads="1"/>
          </p:cNvSpPr>
          <p:nvPr/>
        </p:nvSpPr>
        <p:spPr bwMode="auto">
          <a:xfrm>
            <a:off x="1785918" y="2571744"/>
            <a:ext cx="5786478" cy="533392"/>
          </a:xfrm>
          <a:prstGeom prst="roundRect">
            <a:avLst>
              <a:gd name="adj" fmla="val 50000"/>
            </a:avLst>
          </a:prstGeom>
          <a:ln>
            <a:headEnd/>
            <a:tailEnd/>
          </a:ln>
        </p:spPr>
        <p:style>
          <a:lnRef idx="0">
            <a:schemeClr val="accent5"/>
          </a:lnRef>
          <a:fillRef idx="3">
            <a:schemeClr val="accent5"/>
          </a:fillRef>
          <a:effectRef idx="3">
            <a:schemeClr val="accent5"/>
          </a:effectRef>
          <a:fontRef idx="minor">
            <a:schemeClr val="lt1"/>
          </a:fontRef>
        </p:style>
        <p:txBody>
          <a:bodyPr wrap="none" anchor="ctr">
            <a:scene3d>
              <a:camera prst="orthographicFront"/>
              <a:lightRig rig="glow" dir="tl">
                <a:rot lat="0" lon="0" rev="5400000"/>
              </a:lightRig>
            </a:scene3d>
            <a:sp3d contourW="12700">
              <a:bevelT w="25400" h="25400"/>
              <a:contourClr>
                <a:schemeClr val="accent6">
                  <a:shade val="73000"/>
                </a:schemeClr>
              </a:contourClr>
            </a:sp3d>
          </a:bodyPr>
          <a:lstStyle/>
          <a:p>
            <a:pPr algn="ctr" eaLnBrk="0" hangingPunct="0">
              <a:buFont typeface="Wingdings" pitchFamily="2" charset="2"/>
              <a:buChar char="ü"/>
            </a:pPr>
            <a:r>
              <a:rPr lang="en-US" b="1" dirty="0" smtClean="0">
                <a:ln w="11430">
                  <a:solidFill>
                    <a:schemeClr val="tx1"/>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en-US" b="1" dirty="0" err="1" smtClean="0">
                <a:ln w="11430">
                  <a:solidFill>
                    <a:schemeClr val="tx1"/>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Objectifs</a:t>
            </a:r>
            <a:r>
              <a:rPr lang="en-US" b="1" dirty="0" smtClean="0">
                <a:ln w="11430">
                  <a:solidFill>
                    <a:schemeClr val="tx1"/>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de </a:t>
            </a:r>
            <a:r>
              <a:rPr lang="en-US" b="1" dirty="0" err="1" smtClean="0">
                <a:ln w="11430">
                  <a:solidFill>
                    <a:schemeClr val="tx1"/>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l’audit</a:t>
            </a:r>
            <a:r>
              <a:rPr lang="en-US" b="1" dirty="0" smtClean="0">
                <a:ln w="11430">
                  <a:solidFill>
                    <a:schemeClr val="tx1"/>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du </a:t>
            </a:r>
            <a:r>
              <a:rPr lang="en-US" b="1" dirty="0" err="1" smtClean="0">
                <a:ln w="11430">
                  <a:solidFill>
                    <a:schemeClr val="tx1"/>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portail</a:t>
            </a:r>
            <a:r>
              <a:rPr lang="en-US" b="1" dirty="0" smtClean="0">
                <a:ln w="11430">
                  <a:solidFill>
                    <a:schemeClr val="tx1"/>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web de la RAM</a:t>
            </a:r>
            <a:endParaRPr lang="en-US" b="1" dirty="0">
              <a:ln w="11430">
                <a:solidFill>
                  <a:schemeClr val="tx1"/>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46" name="AutoShape 49"/>
          <p:cNvSpPr>
            <a:spLocks noChangeArrowheads="1"/>
          </p:cNvSpPr>
          <p:nvPr/>
        </p:nvSpPr>
        <p:spPr bwMode="auto">
          <a:xfrm>
            <a:off x="1714480" y="3286124"/>
            <a:ext cx="5786478" cy="533392"/>
          </a:xfrm>
          <a:prstGeom prst="roundRect">
            <a:avLst>
              <a:gd name="adj" fmla="val 50000"/>
            </a:avLst>
          </a:prstGeom>
          <a:ln>
            <a:headEnd/>
            <a:tailEnd/>
          </a:ln>
        </p:spPr>
        <p:style>
          <a:lnRef idx="0">
            <a:schemeClr val="accent5"/>
          </a:lnRef>
          <a:fillRef idx="3">
            <a:schemeClr val="accent5"/>
          </a:fillRef>
          <a:effectRef idx="3">
            <a:schemeClr val="accent5"/>
          </a:effectRef>
          <a:fontRef idx="minor">
            <a:schemeClr val="lt1"/>
          </a:fontRef>
        </p:style>
        <p:txBody>
          <a:bodyPr wrap="none" anchor="ctr" anchorCtr="0">
            <a:scene3d>
              <a:camera prst="orthographicFront"/>
              <a:lightRig rig="glow" dir="tl">
                <a:rot lat="0" lon="0" rev="5400000"/>
              </a:lightRig>
            </a:scene3d>
            <a:sp3d contourW="12700">
              <a:bevelT w="25400" h="25400"/>
              <a:contourClr>
                <a:schemeClr val="accent6">
                  <a:shade val="73000"/>
                </a:schemeClr>
              </a:contourClr>
            </a:sp3d>
          </a:bodyPr>
          <a:lstStyle/>
          <a:p>
            <a:pPr algn="ctr" eaLnBrk="0" hangingPunct="0">
              <a:buFont typeface="Wingdings" pitchFamily="2" charset="2"/>
              <a:buChar char="ü"/>
            </a:pPr>
            <a:r>
              <a:rPr lang="en-US" b="1" dirty="0" err="1" smtClean="0">
                <a:ln w="11430">
                  <a:solidFill>
                    <a:schemeClr val="tx1"/>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Critères</a:t>
            </a:r>
            <a:r>
              <a:rPr lang="en-US" b="1" dirty="0" smtClean="0">
                <a:ln w="11430">
                  <a:solidFill>
                    <a:schemeClr val="tx1"/>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en-US" b="1" dirty="0" err="1" smtClean="0">
                <a:ln w="11430">
                  <a:solidFill>
                    <a:schemeClr val="tx1"/>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d’analyse</a:t>
            </a:r>
            <a:r>
              <a:rPr lang="en-US" b="1" dirty="0" smtClean="0">
                <a:ln w="11430">
                  <a:solidFill>
                    <a:schemeClr val="tx1"/>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du </a:t>
            </a:r>
            <a:r>
              <a:rPr lang="en-US" b="1" dirty="0" err="1" smtClean="0">
                <a:ln w="11430">
                  <a:solidFill>
                    <a:schemeClr val="tx1"/>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portail</a:t>
            </a:r>
            <a:r>
              <a:rPr lang="en-US" b="1" dirty="0" smtClean="0">
                <a:ln w="11430">
                  <a:solidFill>
                    <a:schemeClr val="tx1"/>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web</a:t>
            </a:r>
            <a:endParaRPr lang="en-US" b="1" dirty="0">
              <a:ln w="11430">
                <a:solidFill>
                  <a:schemeClr val="tx1"/>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grpSp>
        <p:nvGrpSpPr>
          <p:cNvPr id="41018" name="Group 58"/>
          <p:cNvGrpSpPr>
            <a:grpSpLocks/>
          </p:cNvGrpSpPr>
          <p:nvPr/>
        </p:nvGrpSpPr>
        <p:grpSpPr bwMode="auto">
          <a:xfrm>
            <a:off x="7358082" y="2857496"/>
            <a:ext cx="404813" cy="376238"/>
            <a:chOff x="2078" y="1680"/>
            <a:chExt cx="1615" cy="1615"/>
          </a:xfrm>
        </p:grpSpPr>
        <p:sp>
          <p:nvSpPr>
            <p:cNvPr id="41019" name="Oval 59"/>
            <p:cNvSpPr>
              <a:spLocks noChangeArrowheads="1"/>
            </p:cNvSpPr>
            <p:nvPr/>
          </p:nvSpPr>
          <p:spPr bwMode="gray">
            <a:xfrm>
              <a:off x="2078" y="1680"/>
              <a:ext cx="1615" cy="1615"/>
            </a:xfrm>
            <a:prstGeom prst="ellipse">
              <a:avLst/>
            </a:prstGeom>
            <a:gradFill rotWithShape="1">
              <a:gsLst>
                <a:gs pos="0">
                  <a:srgbClr val="FFFFFF">
                    <a:gamma/>
                    <a:shade val="46275"/>
                    <a:invGamma/>
                  </a:srgbClr>
                </a:gs>
                <a:gs pos="50000">
                  <a:srgbClr val="FFFFFF"/>
                </a:gs>
                <a:gs pos="100000">
                  <a:srgbClr val="FFFFFF">
                    <a:gamma/>
                    <a:shade val="46275"/>
                    <a:invGamma/>
                  </a:srgbClr>
                </a:gs>
              </a:gsLst>
              <a:lin ang="5400000" scaled="1"/>
            </a:gradFill>
            <a:ln w="57150" algn="ctr">
              <a:noFill/>
              <a:round/>
              <a:headEnd/>
              <a:tailEnd/>
            </a:ln>
            <a:effectLst/>
          </p:spPr>
          <p:txBody>
            <a:bodyPr wrap="none" anchor="ctr"/>
            <a:lstStyle/>
            <a:p>
              <a:endParaRPr lang="fr-FR"/>
            </a:p>
          </p:txBody>
        </p:sp>
        <p:sp>
          <p:nvSpPr>
            <p:cNvPr id="41020" name="Oval 60"/>
            <p:cNvSpPr>
              <a:spLocks noChangeArrowheads="1"/>
            </p:cNvSpPr>
            <p:nvPr/>
          </p:nvSpPr>
          <p:spPr bwMode="gray">
            <a:xfrm>
              <a:off x="2170" y="1771"/>
              <a:ext cx="1430" cy="1430"/>
            </a:xfrm>
            <a:prstGeom prst="ellipse">
              <a:avLst/>
            </a:prstGeom>
            <a:gradFill rotWithShape="1">
              <a:gsLst>
                <a:gs pos="0">
                  <a:srgbClr val="FFFFFF">
                    <a:gamma/>
                    <a:shade val="63529"/>
                    <a:invGamma/>
                  </a:srgbClr>
                </a:gs>
                <a:gs pos="50000">
                  <a:srgbClr val="FFFFFF"/>
                </a:gs>
                <a:gs pos="100000">
                  <a:srgbClr val="FFFFFF">
                    <a:gamma/>
                    <a:shade val="63529"/>
                    <a:invGamma/>
                  </a:srgbClr>
                </a:gs>
              </a:gsLst>
              <a:lin ang="0" scaled="1"/>
            </a:gradFill>
            <a:ln w="9525" algn="ctr">
              <a:noFill/>
              <a:round/>
              <a:headEnd/>
              <a:tailEnd/>
            </a:ln>
            <a:effectLst/>
          </p:spPr>
          <p:txBody>
            <a:bodyPr wrap="none" anchor="ctr"/>
            <a:lstStyle/>
            <a:p>
              <a:endParaRPr lang="fr-FR"/>
            </a:p>
          </p:txBody>
        </p:sp>
        <p:sp>
          <p:nvSpPr>
            <p:cNvPr id="41021" name="Oval 61"/>
            <p:cNvSpPr>
              <a:spLocks noChangeArrowheads="1"/>
            </p:cNvSpPr>
            <p:nvPr/>
          </p:nvSpPr>
          <p:spPr bwMode="gray">
            <a:xfrm>
              <a:off x="2254" y="1856"/>
              <a:ext cx="1262" cy="1264"/>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endParaRPr lang="fr-FR"/>
            </a:p>
          </p:txBody>
        </p:sp>
        <p:sp>
          <p:nvSpPr>
            <p:cNvPr id="41022" name="Oval 62"/>
            <p:cNvSpPr>
              <a:spLocks noChangeArrowheads="1"/>
            </p:cNvSpPr>
            <p:nvPr/>
          </p:nvSpPr>
          <p:spPr bwMode="gray">
            <a:xfrm>
              <a:off x="2254" y="1856"/>
              <a:ext cx="1262" cy="1264"/>
            </a:xfrm>
            <a:prstGeom prst="ellipse">
              <a:avLst/>
            </a:prstGeom>
            <a:gradFill rotWithShape="1">
              <a:gsLst>
                <a:gs pos="0">
                  <a:srgbClr val="48BE67">
                    <a:gamma/>
                    <a:shade val="0"/>
                    <a:invGamma/>
                  </a:srgbClr>
                </a:gs>
                <a:gs pos="100000">
                  <a:srgbClr val="48BE67"/>
                </a:gs>
              </a:gsLst>
              <a:lin ang="2700000" scaled="1"/>
            </a:gradFill>
            <a:ln w="38100" algn="ctr">
              <a:noFill/>
              <a:round/>
              <a:headEnd/>
              <a:tailEnd/>
            </a:ln>
            <a:effectLst/>
          </p:spPr>
          <p:txBody>
            <a:bodyPr wrap="none" anchor="ctr">
              <a:spAutoFit/>
            </a:bodyPr>
            <a:lstStyle/>
            <a:p>
              <a:endParaRPr lang="fr-FR"/>
            </a:p>
          </p:txBody>
        </p:sp>
        <p:sp>
          <p:nvSpPr>
            <p:cNvPr id="41023" name="Oval 63"/>
            <p:cNvSpPr>
              <a:spLocks noChangeArrowheads="1"/>
            </p:cNvSpPr>
            <p:nvPr/>
          </p:nvSpPr>
          <p:spPr bwMode="gray">
            <a:xfrm>
              <a:off x="2337" y="1939"/>
              <a:ext cx="1096" cy="1098"/>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endParaRPr lang="fr-FR"/>
            </a:p>
          </p:txBody>
        </p:sp>
        <p:sp>
          <p:nvSpPr>
            <p:cNvPr id="41024" name="Oval 64"/>
            <p:cNvSpPr>
              <a:spLocks noChangeArrowheads="1"/>
            </p:cNvSpPr>
            <p:nvPr/>
          </p:nvSpPr>
          <p:spPr bwMode="gray">
            <a:xfrm>
              <a:off x="2337" y="1939"/>
              <a:ext cx="1096" cy="1098"/>
            </a:xfrm>
            <a:prstGeom prst="ellipse">
              <a:avLst/>
            </a:prstGeom>
            <a:gradFill rotWithShape="1">
              <a:gsLst>
                <a:gs pos="0">
                  <a:srgbClr val="48BE67"/>
                </a:gs>
                <a:gs pos="100000">
                  <a:srgbClr val="48BE67">
                    <a:gamma/>
                    <a:shade val="48627"/>
                    <a:invGamma/>
                  </a:srgbClr>
                </a:gs>
              </a:gsLst>
              <a:lin ang="2700000" scaled="1"/>
            </a:gradFill>
            <a:ln w="38100" algn="ctr">
              <a:noFill/>
              <a:round/>
              <a:headEnd/>
              <a:tailEnd/>
            </a:ln>
            <a:effectLst/>
          </p:spPr>
          <p:txBody>
            <a:bodyPr anchor="ctr">
              <a:spAutoFit/>
            </a:bodyPr>
            <a:lstStyle/>
            <a:p>
              <a:endParaRPr lang="fr-FR"/>
            </a:p>
          </p:txBody>
        </p:sp>
      </p:grpSp>
      <p:sp>
        <p:nvSpPr>
          <p:cNvPr id="47" name="AutoShape 49"/>
          <p:cNvSpPr>
            <a:spLocks noChangeArrowheads="1"/>
          </p:cNvSpPr>
          <p:nvPr/>
        </p:nvSpPr>
        <p:spPr bwMode="auto">
          <a:xfrm>
            <a:off x="1714480" y="4071942"/>
            <a:ext cx="5786478" cy="533392"/>
          </a:xfrm>
          <a:prstGeom prst="roundRect">
            <a:avLst>
              <a:gd name="adj" fmla="val 50000"/>
            </a:avLst>
          </a:prstGeom>
          <a:ln>
            <a:headEnd/>
            <a:tailEnd/>
          </a:ln>
        </p:spPr>
        <p:style>
          <a:lnRef idx="0">
            <a:schemeClr val="accent5"/>
          </a:lnRef>
          <a:fillRef idx="3">
            <a:schemeClr val="accent5"/>
          </a:fillRef>
          <a:effectRef idx="3">
            <a:schemeClr val="accent5"/>
          </a:effectRef>
          <a:fontRef idx="minor">
            <a:schemeClr val="lt1"/>
          </a:fontRef>
        </p:style>
        <p:txBody>
          <a:bodyPr wrap="none" anchor="ctr" anchorCtr="0">
            <a:scene3d>
              <a:camera prst="orthographicFront"/>
              <a:lightRig rig="glow" dir="tl">
                <a:rot lat="0" lon="0" rev="5400000"/>
              </a:lightRig>
            </a:scene3d>
            <a:sp3d contourW="12700">
              <a:bevelT w="25400" h="25400"/>
              <a:contourClr>
                <a:schemeClr val="accent6">
                  <a:shade val="73000"/>
                </a:schemeClr>
              </a:contourClr>
            </a:sp3d>
          </a:bodyPr>
          <a:lstStyle/>
          <a:p>
            <a:pPr algn="ctr" eaLnBrk="0" hangingPunct="0">
              <a:buFont typeface="Wingdings" pitchFamily="2" charset="2"/>
              <a:buChar char="ü"/>
            </a:pPr>
            <a:r>
              <a:rPr lang="en-US" b="1" dirty="0" smtClean="0">
                <a:ln w="11430">
                  <a:solidFill>
                    <a:schemeClr val="tx1"/>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Conclusion: </a:t>
            </a:r>
            <a:r>
              <a:rPr lang="en-US" b="1" dirty="0" err="1" smtClean="0">
                <a:ln w="11430">
                  <a:solidFill>
                    <a:schemeClr val="tx1"/>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Améliorations</a:t>
            </a:r>
            <a:r>
              <a:rPr lang="en-US" b="1" dirty="0" smtClean="0">
                <a:ln w="11430">
                  <a:solidFill>
                    <a:schemeClr val="tx1"/>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en-US" b="1" dirty="0" err="1" smtClean="0">
                <a:ln w="11430">
                  <a:solidFill>
                    <a:schemeClr val="tx1"/>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proposées</a:t>
            </a:r>
            <a:endParaRPr lang="en-US" b="1" dirty="0">
              <a:ln w="11430">
                <a:solidFill>
                  <a:schemeClr val="tx1"/>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grpSp>
        <p:nvGrpSpPr>
          <p:cNvPr id="41026" name="Group 66"/>
          <p:cNvGrpSpPr>
            <a:grpSpLocks/>
          </p:cNvGrpSpPr>
          <p:nvPr/>
        </p:nvGrpSpPr>
        <p:grpSpPr bwMode="auto">
          <a:xfrm>
            <a:off x="7286644" y="3500438"/>
            <a:ext cx="404813" cy="357190"/>
            <a:chOff x="2078" y="1680"/>
            <a:chExt cx="1615" cy="1615"/>
          </a:xfrm>
        </p:grpSpPr>
        <p:sp>
          <p:nvSpPr>
            <p:cNvPr id="41027" name="Oval 67"/>
            <p:cNvSpPr>
              <a:spLocks noChangeArrowheads="1"/>
            </p:cNvSpPr>
            <p:nvPr/>
          </p:nvSpPr>
          <p:spPr bwMode="gray">
            <a:xfrm>
              <a:off x="2078" y="1680"/>
              <a:ext cx="1615" cy="1615"/>
            </a:xfrm>
            <a:prstGeom prst="ellipse">
              <a:avLst/>
            </a:prstGeom>
            <a:gradFill rotWithShape="1">
              <a:gsLst>
                <a:gs pos="0">
                  <a:srgbClr val="FFFFFF">
                    <a:gamma/>
                    <a:shade val="46275"/>
                    <a:invGamma/>
                  </a:srgbClr>
                </a:gs>
                <a:gs pos="50000">
                  <a:srgbClr val="FFFFFF"/>
                </a:gs>
                <a:gs pos="100000">
                  <a:srgbClr val="FFFFFF">
                    <a:gamma/>
                    <a:shade val="46275"/>
                    <a:invGamma/>
                  </a:srgbClr>
                </a:gs>
              </a:gsLst>
              <a:lin ang="5400000" scaled="1"/>
            </a:gradFill>
            <a:ln w="57150" algn="ctr">
              <a:noFill/>
              <a:round/>
              <a:headEnd/>
              <a:tailEnd/>
            </a:ln>
            <a:effectLst/>
          </p:spPr>
          <p:txBody>
            <a:bodyPr wrap="none" anchor="ctr"/>
            <a:lstStyle/>
            <a:p>
              <a:endParaRPr lang="fr-FR"/>
            </a:p>
          </p:txBody>
        </p:sp>
        <p:sp>
          <p:nvSpPr>
            <p:cNvPr id="41028" name="Oval 68"/>
            <p:cNvSpPr>
              <a:spLocks noChangeArrowheads="1"/>
            </p:cNvSpPr>
            <p:nvPr/>
          </p:nvSpPr>
          <p:spPr bwMode="gray">
            <a:xfrm>
              <a:off x="2170" y="1771"/>
              <a:ext cx="1430" cy="1430"/>
            </a:xfrm>
            <a:prstGeom prst="ellipse">
              <a:avLst/>
            </a:prstGeom>
            <a:gradFill rotWithShape="1">
              <a:gsLst>
                <a:gs pos="0">
                  <a:srgbClr val="FFFFFF">
                    <a:gamma/>
                    <a:shade val="63529"/>
                    <a:invGamma/>
                  </a:srgbClr>
                </a:gs>
                <a:gs pos="50000">
                  <a:srgbClr val="FFFFFF"/>
                </a:gs>
                <a:gs pos="100000">
                  <a:srgbClr val="FFFFFF">
                    <a:gamma/>
                    <a:shade val="63529"/>
                    <a:invGamma/>
                  </a:srgbClr>
                </a:gs>
              </a:gsLst>
              <a:lin ang="0" scaled="1"/>
            </a:gradFill>
            <a:ln w="9525" algn="ctr">
              <a:noFill/>
              <a:round/>
              <a:headEnd/>
              <a:tailEnd/>
            </a:ln>
            <a:effectLst/>
          </p:spPr>
          <p:txBody>
            <a:bodyPr wrap="none" anchor="ctr"/>
            <a:lstStyle/>
            <a:p>
              <a:endParaRPr lang="fr-FR"/>
            </a:p>
          </p:txBody>
        </p:sp>
        <p:sp>
          <p:nvSpPr>
            <p:cNvPr id="41029" name="Oval 69"/>
            <p:cNvSpPr>
              <a:spLocks noChangeArrowheads="1"/>
            </p:cNvSpPr>
            <p:nvPr/>
          </p:nvSpPr>
          <p:spPr bwMode="gray">
            <a:xfrm>
              <a:off x="2254" y="1856"/>
              <a:ext cx="1262" cy="1264"/>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endParaRPr lang="fr-FR"/>
            </a:p>
          </p:txBody>
        </p:sp>
        <p:sp>
          <p:nvSpPr>
            <p:cNvPr id="41030" name="Oval 70"/>
            <p:cNvSpPr>
              <a:spLocks noChangeArrowheads="1"/>
            </p:cNvSpPr>
            <p:nvPr/>
          </p:nvSpPr>
          <p:spPr bwMode="gray">
            <a:xfrm>
              <a:off x="2254" y="1856"/>
              <a:ext cx="1262" cy="1264"/>
            </a:xfrm>
            <a:prstGeom prst="ellipse">
              <a:avLst/>
            </a:prstGeom>
            <a:gradFill rotWithShape="1">
              <a:gsLst>
                <a:gs pos="0">
                  <a:srgbClr val="21B3E1"/>
                </a:gs>
                <a:gs pos="100000">
                  <a:srgbClr val="21B3E1">
                    <a:gamma/>
                    <a:shade val="46275"/>
                    <a:invGamma/>
                  </a:srgbClr>
                </a:gs>
              </a:gsLst>
              <a:lin ang="5400000" scaled="1"/>
            </a:gradFill>
            <a:ln w="38100" algn="ctr">
              <a:noFill/>
              <a:round/>
              <a:headEnd/>
              <a:tailEnd/>
            </a:ln>
            <a:effectLst/>
          </p:spPr>
          <p:txBody>
            <a:bodyPr wrap="none" anchor="ctr">
              <a:spAutoFit/>
            </a:bodyPr>
            <a:lstStyle/>
            <a:p>
              <a:endParaRPr lang="fr-FR"/>
            </a:p>
          </p:txBody>
        </p:sp>
        <p:sp>
          <p:nvSpPr>
            <p:cNvPr id="41031" name="Oval 71"/>
            <p:cNvSpPr>
              <a:spLocks noChangeArrowheads="1"/>
            </p:cNvSpPr>
            <p:nvPr/>
          </p:nvSpPr>
          <p:spPr bwMode="gray">
            <a:xfrm>
              <a:off x="2337" y="1939"/>
              <a:ext cx="1096" cy="1098"/>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endParaRPr lang="fr-FR"/>
            </a:p>
          </p:txBody>
        </p:sp>
        <p:sp>
          <p:nvSpPr>
            <p:cNvPr id="41032" name="Oval 72"/>
            <p:cNvSpPr>
              <a:spLocks noChangeArrowheads="1"/>
            </p:cNvSpPr>
            <p:nvPr/>
          </p:nvSpPr>
          <p:spPr bwMode="gray">
            <a:xfrm>
              <a:off x="2337" y="1939"/>
              <a:ext cx="1096" cy="1098"/>
            </a:xfrm>
            <a:prstGeom prst="ellipse">
              <a:avLst/>
            </a:prstGeom>
            <a:gradFill rotWithShape="1">
              <a:gsLst>
                <a:gs pos="0">
                  <a:srgbClr val="21B3E1"/>
                </a:gs>
                <a:gs pos="100000">
                  <a:srgbClr val="21B3E1">
                    <a:gamma/>
                    <a:shade val="48627"/>
                    <a:invGamma/>
                  </a:srgbClr>
                </a:gs>
              </a:gsLst>
              <a:lin ang="2700000" scaled="1"/>
            </a:gradFill>
            <a:ln w="38100" algn="ctr">
              <a:noFill/>
              <a:round/>
              <a:headEnd/>
              <a:tailEnd/>
            </a:ln>
            <a:effectLst/>
          </p:spPr>
          <p:txBody>
            <a:bodyPr anchor="ctr">
              <a:spAutoFit/>
            </a:bodyPr>
            <a:lstStyle/>
            <a:p>
              <a:endParaRPr lang="fr-FR"/>
            </a:p>
          </p:txBody>
        </p:sp>
      </p:grpSp>
      <p:grpSp>
        <p:nvGrpSpPr>
          <p:cNvPr id="41034" name="Group 74"/>
          <p:cNvGrpSpPr>
            <a:grpSpLocks/>
          </p:cNvGrpSpPr>
          <p:nvPr/>
        </p:nvGrpSpPr>
        <p:grpSpPr bwMode="auto">
          <a:xfrm>
            <a:off x="7215206" y="4286256"/>
            <a:ext cx="428628" cy="357190"/>
            <a:chOff x="2078" y="1680"/>
            <a:chExt cx="1615" cy="1615"/>
          </a:xfrm>
        </p:grpSpPr>
        <p:sp>
          <p:nvSpPr>
            <p:cNvPr id="41035" name="Oval 75"/>
            <p:cNvSpPr>
              <a:spLocks noChangeArrowheads="1"/>
            </p:cNvSpPr>
            <p:nvPr/>
          </p:nvSpPr>
          <p:spPr bwMode="gray">
            <a:xfrm>
              <a:off x="2078" y="1680"/>
              <a:ext cx="1615" cy="1615"/>
            </a:xfrm>
            <a:prstGeom prst="ellipse">
              <a:avLst/>
            </a:prstGeom>
            <a:gradFill rotWithShape="1">
              <a:gsLst>
                <a:gs pos="0">
                  <a:srgbClr val="FFFFFF">
                    <a:gamma/>
                    <a:shade val="46275"/>
                    <a:invGamma/>
                  </a:srgbClr>
                </a:gs>
                <a:gs pos="50000">
                  <a:srgbClr val="FFFFFF"/>
                </a:gs>
                <a:gs pos="100000">
                  <a:srgbClr val="FFFFFF">
                    <a:gamma/>
                    <a:shade val="46275"/>
                    <a:invGamma/>
                  </a:srgbClr>
                </a:gs>
              </a:gsLst>
              <a:lin ang="5400000" scaled="1"/>
            </a:gradFill>
            <a:ln w="57150" algn="ctr">
              <a:noFill/>
              <a:round/>
              <a:headEnd/>
              <a:tailEnd/>
            </a:ln>
            <a:effectLst/>
          </p:spPr>
          <p:txBody>
            <a:bodyPr wrap="none" anchor="ctr"/>
            <a:lstStyle/>
            <a:p>
              <a:endParaRPr lang="fr-FR"/>
            </a:p>
          </p:txBody>
        </p:sp>
        <p:sp>
          <p:nvSpPr>
            <p:cNvPr id="41036" name="Oval 76"/>
            <p:cNvSpPr>
              <a:spLocks noChangeArrowheads="1"/>
            </p:cNvSpPr>
            <p:nvPr/>
          </p:nvSpPr>
          <p:spPr bwMode="gray">
            <a:xfrm>
              <a:off x="2170" y="1771"/>
              <a:ext cx="1430" cy="1430"/>
            </a:xfrm>
            <a:prstGeom prst="ellipse">
              <a:avLst/>
            </a:prstGeom>
            <a:gradFill rotWithShape="1">
              <a:gsLst>
                <a:gs pos="0">
                  <a:srgbClr val="FFFFFF">
                    <a:gamma/>
                    <a:shade val="63529"/>
                    <a:invGamma/>
                  </a:srgbClr>
                </a:gs>
                <a:gs pos="50000">
                  <a:srgbClr val="FFFFFF"/>
                </a:gs>
                <a:gs pos="100000">
                  <a:srgbClr val="FFFFFF">
                    <a:gamma/>
                    <a:shade val="63529"/>
                    <a:invGamma/>
                  </a:srgbClr>
                </a:gs>
              </a:gsLst>
              <a:lin ang="0" scaled="1"/>
            </a:gradFill>
            <a:ln w="9525" algn="ctr">
              <a:noFill/>
              <a:round/>
              <a:headEnd/>
              <a:tailEnd/>
            </a:ln>
            <a:effectLst/>
          </p:spPr>
          <p:txBody>
            <a:bodyPr wrap="none" anchor="ctr"/>
            <a:lstStyle/>
            <a:p>
              <a:endParaRPr lang="fr-FR"/>
            </a:p>
          </p:txBody>
        </p:sp>
        <p:sp>
          <p:nvSpPr>
            <p:cNvPr id="41037" name="Oval 77"/>
            <p:cNvSpPr>
              <a:spLocks noChangeArrowheads="1"/>
            </p:cNvSpPr>
            <p:nvPr/>
          </p:nvSpPr>
          <p:spPr bwMode="gray">
            <a:xfrm>
              <a:off x="2254" y="1856"/>
              <a:ext cx="1262" cy="1264"/>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endParaRPr lang="fr-FR"/>
            </a:p>
          </p:txBody>
        </p:sp>
        <p:sp>
          <p:nvSpPr>
            <p:cNvPr id="41038" name="Oval 78"/>
            <p:cNvSpPr>
              <a:spLocks noChangeArrowheads="1"/>
            </p:cNvSpPr>
            <p:nvPr/>
          </p:nvSpPr>
          <p:spPr bwMode="gray">
            <a:xfrm>
              <a:off x="2254" y="1856"/>
              <a:ext cx="1262" cy="1264"/>
            </a:xfrm>
            <a:prstGeom prst="ellipse">
              <a:avLst/>
            </a:prstGeom>
            <a:gradFill rotWithShape="1">
              <a:gsLst>
                <a:gs pos="0">
                  <a:srgbClr val="8D67E1">
                    <a:gamma/>
                    <a:shade val="0"/>
                    <a:invGamma/>
                  </a:srgbClr>
                </a:gs>
                <a:gs pos="100000">
                  <a:srgbClr val="8D67E1"/>
                </a:gs>
              </a:gsLst>
              <a:lin ang="2700000" scaled="1"/>
            </a:gradFill>
            <a:ln w="38100" algn="ctr">
              <a:noFill/>
              <a:round/>
              <a:headEnd/>
              <a:tailEnd/>
            </a:ln>
            <a:effectLst/>
          </p:spPr>
          <p:txBody>
            <a:bodyPr wrap="none" anchor="ctr">
              <a:spAutoFit/>
            </a:bodyPr>
            <a:lstStyle/>
            <a:p>
              <a:endParaRPr lang="fr-FR"/>
            </a:p>
          </p:txBody>
        </p:sp>
        <p:sp>
          <p:nvSpPr>
            <p:cNvPr id="41039" name="Oval 79"/>
            <p:cNvSpPr>
              <a:spLocks noChangeArrowheads="1"/>
            </p:cNvSpPr>
            <p:nvPr/>
          </p:nvSpPr>
          <p:spPr bwMode="gray">
            <a:xfrm>
              <a:off x="2337" y="1939"/>
              <a:ext cx="1096" cy="1098"/>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endParaRPr lang="fr-FR"/>
            </a:p>
          </p:txBody>
        </p:sp>
        <p:sp>
          <p:nvSpPr>
            <p:cNvPr id="41040" name="Oval 80"/>
            <p:cNvSpPr>
              <a:spLocks noChangeArrowheads="1"/>
            </p:cNvSpPr>
            <p:nvPr/>
          </p:nvSpPr>
          <p:spPr bwMode="gray">
            <a:xfrm>
              <a:off x="2337" y="1939"/>
              <a:ext cx="1096" cy="1098"/>
            </a:xfrm>
            <a:prstGeom prst="ellipse">
              <a:avLst/>
            </a:prstGeom>
            <a:gradFill rotWithShape="1">
              <a:gsLst>
                <a:gs pos="0">
                  <a:srgbClr val="8D67E1"/>
                </a:gs>
                <a:gs pos="100000">
                  <a:srgbClr val="8D67E1">
                    <a:gamma/>
                    <a:shade val="48627"/>
                    <a:invGamma/>
                  </a:srgbClr>
                </a:gs>
              </a:gsLst>
              <a:lin ang="2700000" scaled="1"/>
            </a:gradFill>
            <a:ln w="38100" algn="ctr">
              <a:noFill/>
              <a:round/>
              <a:headEnd/>
              <a:tailEnd/>
            </a:ln>
            <a:effectLst/>
          </p:spPr>
          <p:txBody>
            <a:bodyPr anchor="ctr">
              <a:spAutoFit/>
            </a:bodyPr>
            <a:lstStyle/>
            <a:p>
              <a:endParaRPr lang="fr-FR"/>
            </a:p>
          </p:txBody>
        </p:sp>
      </p:grpSp>
      <p:sp>
        <p:nvSpPr>
          <p:cNvPr id="49" name="AutoShape 49"/>
          <p:cNvSpPr>
            <a:spLocks noChangeArrowheads="1"/>
          </p:cNvSpPr>
          <p:nvPr/>
        </p:nvSpPr>
        <p:spPr bwMode="auto">
          <a:xfrm>
            <a:off x="1857356" y="1857364"/>
            <a:ext cx="5786478" cy="533392"/>
          </a:xfrm>
          <a:prstGeom prst="roundRect">
            <a:avLst>
              <a:gd name="adj" fmla="val 50000"/>
            </a:avLst>
          </a:prstGeom>
          <a:ln>
            <a:headEnd/>
            <a:tailEnd/>
          </a:ln>
        </p:spPr>
        <p:style>
          <a:lnRef idx="0">
            <a:schemeClr val="accent5"/>
          </a:lnRef>
          <a:fillRef idx="3">
            <a:schemeClr val="accent5"/>
          </a:fillRef>
          <a:effectRef idx="3">
            <a:schemeClr val="accent5"/>
          </a:effectRef>
          <a:fontRef idx="minor">
            <a:schemeClr val="lt1"/>
          </a:fontRef>
        </p:style>
        <p:txBody>
          <a:bodyPr wrap="none" anchor="ctr">
            <a:scene3d>
              <a:camera prst="orthographicFront"/>
              <a:lightRig rig="glow" dir="tl">
                <a:rot lat="0" lon="0" rev="5400000"/>
              </a:lightRig>
            </a:scene3d>
            <a:sp3d contourW="12700">
              <a:bevelT w="25400" h="25400"/>
              <a:contourClr>
                <a:schemeClr val="accent6">
                  <a:shade val="73000"/>
                </a:schemeClr>
              </a:contourClr>
            </a:sp3d>
          </a:bodyPr>
          <a:lstStyle/>
          <a:p>
            <a:pPr algn="ctr" eaLnBrk="0" hangingPunct="0">
              <a:buFont typeface="Wingdings" pitchFamily="2" charset="2"/>
              <a:buChar char="ü"/>
            </a:pPr>
            <a:r>
              <a:rPr lang="en-US" b="1" dirty="0" smtClean="0">
                <a:ln w="11430">
                  <a:solidFill>
                    <a:schemeClr val="tx1"/>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Introduction: </a:t>
            </a:r>
            <a:r>
              <a:rPr lang="en-US" b="1" dirty="0" err="1" smtClean="0">
                <a:ln w="11430">
                  <a:solidFill>
                    <a:schemeClr val="tx1"/>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portail</a:t>
            </a:r>
            <a:r>
              <a:rPr lang="en-US" b="1" dirty="0" smtClean="0">
                <a:ln w="11430">
                  <a:solidFill>
                    <a:schemeClr val="tx1"/>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en-US" b="1" dirty="0" err="1" smtClean="0">
                <a:ln w="11430">
                  <a:solidFill>
                    <a:schemeClr val="tx1"/>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étudié</a:t>
            </a:r>
            <a:endParaRPr lang="en-US" b="1" dirty="0">
              <a:ln w="11430">
                <a:solidFill>
                  <a:schemeClr val="tx1"/>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grpSp>
        <p:nvGrpSpPr>
          <p:cNvPr id="41010" name="Group 50"/>
          <p:cNvGrpSpPr>
            <a:grpSpLocks/>
          </p:cNvGrpSpPr>
          <p:nvPr/>
        </p:nvGrpSpPr>
        <p:grpSpPr bwMode="auto">
          <a:xfrm>
            <a:off x="7358082" y="2143116"/>
            <a:ext cx="357190" cy="357190"/>
            <a:chOff x="2078" y="1680"/>
            <a:chExt cx="1615" cy="1615"/>
          </a:xfrm>
        </p:grpSpPr>
        <p:sp>
          <p:nvSpPr>
            <p:cNvPr id="41011" name="Oval 51"/>
            <p:cNvSpPr>
              <a:spLocks noChangeArrowheads="1"/>
            </p:cNvSpPr>
            <p:nvPr/>
          </p:nvSpPr>
          <p:spPr bwMode="gray">
            <a:xfrm>
              <a:off x="2078" y="1680"/>
              <a:ext cx="1615" cy="1615"/>
            </a:xfrm>
            <a:prstGeom prst="ellipse">
              <a:avLst/>
            </a:prstGeom>
            <a:gradFill rotWithShape="1">
              <a:gsLst>
                <a:gs pos="0">
                  <a:srgbClr val="FFFFFF">
                    <a:gamma/>
                    <a:shade val="46275"/>
                    <a:invGamma/>
                  </a:srgbClr>
                </a:gs>
                <a:gs pos="50000">
                  <a:srgbClr val="FFFFFF"/>
                </a:gs>
                <a:gs pos="100000">
                  <a:srgbClr val="FFFFFF">
                    <a:gamma/>
                    <a:shade val="46275"/>
                    <a:invGamma/>
                  </a:srgbClr>
                </a:gs>
              </a:gsLst>
              <a:lin ang="5400000" scaled="1"/>
            </a:gradFill>
            <a:ln w="57150" algn="ctr">
              <a:noFill/>
              <a:round/>
              <a:headEnd/>
              <a:tailEnd/>
            </a:ln>
            <a:effectLst/>
          </p:spPr>
          <p:txBody>
            <a:bodyPr wrap="none" anchor="ctr"/>
            <a:lstStyle/>
            <a:p>
              <a:endParaRPr lang="fr-FR"/>
            </a:p>
          </p:txBody>
        </p:sp>
        <p:sp>
          <p:nvSpPr>
            <p:cNvPr id="41012" name="Oval 52"/>
            <p:cNvSpPr>
              <a:spLocks noChangeArrowheads="1"/>
            </p:cNvSpPr>
            <p:nvPr/>
          </p:nvSpPr>
          <p:spPr bwMode="gray">
            <a:xfrm>
              <a:off x="2170" y="1771"/>
              <a:ext cx="1430" cy="1430"/>
            </a:xfrm>
            <a:prstGeom prst="ellipse">
              <a:avLst/>
            </a:prstGeom>
            <a:gradFill rotWithShape="1">
              <a:gsLst>
                <a:gs pos="0">
                  <a:srgbClr val="FFFFFF">
                    <a:gamma/>
                    <a:shade val="63529"/>
                    <a:invGamma/>
                  </a:srgbClr>
                </a:gs>
                <a:gs pos="50000">
                  <a:srgbClr val="FFFFFF"/>
                </a:gs>
                <a:gs pos="100000">
                  <a:srgbClr val="FFFFFF">
                    <a:gamma/>
                    <a:shade val="63529"/>
                    <a:invGamma/>
                  </a:srgbClr>
                </a:gs>
              </a:gsLst>
              <a:lin ang="0" scaled="1"/>
            </a:gradFill>
            <a:ln w="9525" algn="ctr">
              <a:noFill/>
              <a:round/>
              <a:headEnd/>
              <a:tailEnd/>
            </a:ln>
            <a:effectLst/>
          </p:spPr>
          <p:txBody>
            <a:bodyPr wrap="none" anchor="ctr"/>
            <a:lstStyle/>
            <a:p>
              <a:endParaRPr lang="fr-FR"/>
            </a:p>
          </p:txBody>
        </p:sp>
        <p:sp>
          <p:nvSpPr>
            <p:cNvPr id="41013" name="Oval 53"/>
            <p:cNvSpPr>
              <a:spLocks noChangeArrowheads="1"/>
            </p:cNvSpPr>
            <p:nvPr/>
          </p:nvSpPr>
          <p:spPr bwMode="gray">
            <a:xfrm>
              <a:off x="2254" y="1856"/>
              <a:ext cx="1262" cy="1264"/>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endParaRPr lang="fr-FR"/>
            </a:p>
          </p:txBody>
        </p:sp>
        <p:sp>
          <p:nvSpPr>
            <p:cNvPr id="41014" name="Oval 54"/>
            <p:cNvSpPr>
              <a:spLocks noChangeArrowheads="1"/>
            </p:cNvSpPr>
            <p:nvPr/>
          </p:nvSpPr>
          <p:spPr bwMode="gray">
            <a:xfrm>
              <a:off x="2254" y="1856"/>
              <a:ext cx="1262" cy="1264"/>
            </a:xfrm>
            <a:prstGeom prst="ellipse">
              <a:avLst/>
            </a:prstGeom>
            <a:gradFill rotWithShape="1">
              <a:gsLst>
                <a:gs pos="0">
                  <a:srgbClr val="FFCC00">
                    <a:gamma/>
                    <a:shade val="0"/>
                    <a:invGamma/>
                  </a:srgbClr>
                </a:gs>
                <a:gs pos="100000">
                  <a:srgbClr val="FFCC00"/>
                </a:gs>
              </a:gsLst>
              <a:lin ang="2700000" scaled="1"/>
            </a:gradFill>
            <a:ln w="38100" algn="ctr">
              <a:noFill/>
              <a:round/>
              <a:headEnd/>
              <a:tailEnd/>
            </a:ln>
            <a:effectLst/>
          </p:spPr>
          <p:txBody>
            <a:bodyPr wrap="none" anchor="ctr">
              <a:spAutoFit/>
            </a:bodyPr>
            <a:lstStyle/>
            <a:p>
              <a:endParaRPr lang="fr-FR"/>
            </a:p>
          </p:txBody>
        </p:sp>
        <p:sp>
          <p:nvSpPr>
            <p:cNvPr id="41015" name="Oval 55"/>
            <p:cNvSpPr>
              <a:spLocks noChangeArrowheads="1"/>
            </p:cNvSpPr>
            <p:nvPr/>
          </p:nvSpPr>
          <p:spPr bwMode="gray">
            <a:xfrm>
              <a:off x="2337" y="1939"/>
              <a:ext cx="1096" cy="1098"/>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endParaRPr lang="fr-FR"/>
            </a:p>
          </p:txBody>
        </p:sp>
        <p:sp>
          <p:nvSpPr>
            <p:cNvPr id="41016" name="Oval 56"/>
            <p:cNvSpPr>
              <a:spLocks noChangeArrowheads="1"/>
            </p:cNvSpPr>
            <p:nvPr/>
          </p:nvSpPr>
          <p:spPr bwMode="gray">
            <a:xfrm>
              <a:off x="2337" y="1939"/>
              <a:ext cx="1096" cy="1098"/>
            </a:xfrm>
            <a:prstGeom prst="ellipse">
              <a:avLst/>
            </a:prstGeom>
            <a:gradFill rotWithShape="1">
              <a:gsLst>
                <a:gs pos="0">
                  <a:srgbClr val="FFCC00"/>
                </a:gs>
                <a:gs pos="100000">
                  <a:srgbClr val="FFCC00">
                    <a:gamma/>
                    <a:shade val="48627"/>
                    <a:invGamma/>
                  </a:srgbClr>
                </a:gs>
              </a:gsLst>
              <a:lin ang="2700000" scaled="1"/>
            </a:gradFill>
            <a:ln w="38100" algn="ctr">
              <a:noFill/>
              <a:round/>
              <a:headEnd/>
              <a:tailEnd/>
            </a:ln>
            <a:effectLst/>
          </p:spPr>
          <p:txBody>
            <a:bodyPr anchor="ctr">
              <a:spAutoFit/>
            </a:bodyPr>
            <a:lstStyle/>
            <a:p>
              <a:endParaRPr lang="fr-FR"/>
            </a:p>
          </p:txBody>
        </p:sp>
      </p:grpSp>
      <p:grpSp>
        <p:nvGrpSpPr>
          <p:cNvPr id="50" name="Group 69"/>
          <p:cNvGrpSpPr>
            <a:grpSpLocks/>
          </p:cNvGrpSpPr>
          <p:nvPr/>
        </p:nvGrpSpPr>
        <p:grpSpPr bwMode="auto">
          <a:xfrm>
            <a:off x="7358082" y="5715016"/>
            <a:ext cx="1428728" cy="857232"/>
            <a:chOff x="2078" y="1680"/>
            <a:chExt cx="1615" cy="1615"/>
          </a:xfrm>
          <a:solidFill>
            <a:schemeClr val="accent2">
              <a:lumMod val="20000"/>
              <a:lumOff val="80000"/>
            </a:schemeClr>
          </a:solidFill>
        </p:grpSpPr>
        <p:sp>
          <p:nvSpPr>
            <p:cNvPr id="51" name="Oval 70"/>
            <p:cNvSpPr>
              <a:spLocks noChangeArrowheads="1"/>
            </p:cNvSpPr>
            <p:nvPr/>
          </p:nvSpPr>
          <p:spPr bwMode="gray">
            <a:xfrm>
              <a:off x="2078" y="1680"/>
              <a:ext cx="1615" cy="1615"/>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52" name="Oval 71"/>
            <p:cNvSpPr>
              <a:spLocks noChangeArrowheads="1"/>
            </p:cNvSpPr>
            <p:nvPr/>
          </p:nvSpPr>
          <p:spPr bwMode="gray">
            <a:xfrm>
              <a:off x="2170" y="1771"/>
              <a:ext cx="1430" cy="1430"/>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53" name="Oval 72"/>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54" name="Oval 73"/>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55" name="Oval 74"/>
            <p:cNvSpPr>
              <a:spLocks noChangeArrowheads="1"/>
            </p:cNvSpPr>
            <p:nvPr/>
          </p:nvSpPr>
          <p:spPr bwMode="gray">
            <a:xfrm>
              <a:off x="2337" y="1939"/>
              <a:ext cx="1096" cy="1098"/>
            </a:xfrm>
            <a:prstGeom prst="ellipse">
              <a:avLst/>
            </a:prstGeom>
            <a:ln>
              <a:headEnd/>
              <a:tailEnd/>
            </a:ln>
          </p:spPr>
          <p:style>
            <a:lnRef idx="1">
              <a:schemeClr val="dk1"/>
            </a:lnRef>
            <a:fillRef idx="3">
              <a:schemeClr val="dk1"/>
            </a:fillRef>
            <a:effectRef idx="2">
              <a:schemeClr val="dk1"/>
            </a:effectRef>
            <a:fontRef idx="minor">
              <a:schemeClr val="lt1"/>
            </a:fontRef>
          </p:style>
          <p:txBody>
            <a:bodyPr anchor="ctr">
              <a:spAutoFit/>
            </a:bodyPr>
            <a:lstStyle/>
            <a:p>
              <a:pPr>
                <a:defRPr/>
              </a:pPr>
              <a:endParaRPr lang="fr-FR" dirty="0"/>
            </a:p>
          </p:txBody>
        </p:sp>
        <p:sp>
          <p:nvSpPr>
            <p:cNvPr id="56" name="Oval 75"/>
            <p:cNvSpPr>
              <a:spLocks noChangeArrowheads="1"/>
            </p:cNvSpPr>
            <p:nvPr/>
          </p:nvSpPr>
          <p:spPr bwMode="gray">
            <a:xfrm>
              <a:off x="2337" y="1939"/>
              <a:ext cx="1096" cy="1098"/>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anchor="ctr">
              <a:spAutoFit/>
            </a:bodyPr>
            <a:lstStyle/>
            <a:p>
              <a:pPr>
                <a:defRPr/>
              </a:pPr>
              <a:endParaRPr lang="fr-FR" dirty="0"/>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1785918" y="428604"/>
            <a:ext cx="6934200" cy="563562"/>
          </a:xfrm>
        </p:spPr>
        <p:txBody>
          <a:bodyPr/>
          <a:lstStyle/>
          <a:p>
            <a:r>
              <a:rPr lang="en-US" dirty="0" smtClean="0"/>
              <a:t>Introduction: </a:t>
            </a:r>
            <a:r>
              <a:rPr lang="en-US" dirty="0" err="1" smtClean="0"/>
              <a:t>Portail</a:t>
            </a:r>
            <a:r>
              <a:rPr lang="en-US" dirty="0" smtClean="0"/>
              <a:t> </a:t>
            </a:r>
            <a:r>
              <a:rPr lang="en-US" dirty="0" err="1" smtClean="0"/>
              <a:t>étudié</a:t>
            </a:r>
            <a:endParaRPr lang="en-US" dirty="0"/>
          </a:p>
        </p:txBody>
      </p:sp>
      <p:grpSp>
        <p:nvGrpSpPr>
          <p:cNvPr id="6" name="Group 69"/>
          <p:cNvGrpSpPr>
            <a:grpSpLocks/>
          </p:cNvGrpSpPr>
          <p:nvPr/>
        </p:nvGrpSpPr>
        <p:grpSpPr bwMode="auto">
          <a:xfrm>
            <a:off x="7358082" y="5715016"/>
            <a:ext cx="1428728" cy="857232"/>
            <a:chOff x="2078" y="1680"/>
            <a:chExt cx="1615" cy="1615"/>
          </a:xfrm>
          <a:solidFill>
            <a:schemeClr val="accent2">
              <a:lumMod val="20000"/>
              <a:lumOff val="80000"/>
            </a:schemeClr>
          </a:solidFill>
        </p:grpSpPr>
        <p:sp>
          <p:nvSpPr>
            <p:cNvPr id="7" name="Oval 70"/>
            <p:cNvSpPr>
              <a:spLocks noChangeArrowheads="1"/>
            </p:cNvSpPr>
            <p:nvPr/>
          </p:nvSpPr>
          <p:spPr bwMode="gray">
            <a:xfrm>
              <a:off x="2078" y="1680"/>
              <a:ext cx="1615" cy="1615"/>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8" name="Oval 71"/>
            <p:cNvSpPr>
              <a:spLocks noChangeArrowheads="1"/>
            </p:cNvSpPr>
            <p:nvPr/>
          </p:nvSpPr>
          <p:spPr bwMode="gray">
            <a:xfrm>
              <a:off x="2170" y="1771"/>
              <a:ext cx="1430" cy="1430"/>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9" name="Oval 72"/>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0" name="Oval 73"/>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1" name="Oval 74"/>
            <p:cNvSpPr>
              <a:spLocks noChangeArrowheads="1"/>
            </p:cNvSpPr>
            <p:nvPr/>
          </p:nvSpPr>
          <p:spPr bwMode="gray">
            <a:xfrm>
              <a:off x="2337" y="1939"/>
              <a:ext cx="1096" cy="1098"/>
            </a:xfrm>
            <a:prstGeom prst="ellipse">
              <a:avLst/>
            </a:prstGeom>
            <a:ln>
              <a:headEnd/>
              <a:tailEnd/>
            </a:ln>
          </p:spPr>
          <p:style>
            <a:lnRef idx="1">
              <a:schemeClr val="dk1"/>
            </a:lnRef>
            <a:fillRef idx="3">
              <a:schemeClr val="dk1"/>
            </a:fillRef>
            <a:effectRef idx="2">
              <a:schemeClr val="dk1"/>
            </a:effectRef>
            <a:fontRef idx="minor">
              <a:schemeClr val="lt1"/>
            </a:fontRef>
          </p:style>
          <p:txBody>
            <a:bodyPr anchor="ctr">
              <a:spAutoFit/>
            </a:bodyPr>
            <a:lstStyle/>
            <a:p>
              <a:pPr>
                <a:defRPr/>
              </a:pPr>
              <a:endParaRPr lang="fr-FR" dirty="0"/>
            </a:p>
          </p:txBody>
        </p:sp>
        <p:sp>
          <p:nvSpPr>
            <p:cNvPr id="12" name="Oval 75"/>
            <p:cNvSpPr>
              <a:spLocks noChangeArrowheads="1"/>
            </p:cNvSpPr>
            <p:nvPr/>
          </p:nvSpPr>
          <p:spPr bwMode="gray">
            <a:xfrm>
              <a:off x="2337" y="1939"/>
              <a:ext cx="1096" cy="1098"/>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anchor="ctr">
              <a:spAutoFit/>
            </a:bodyPr>
            <a:lstStyle/>
            <a:p>
              <a:pPr>
                <a:defRPr/>
              </a:pPr>
              <a:endParaRPr lang="fr-FR" dirty="0"/>
            </a:p>
          </p:txBody>
        </p:sp>
      </p:grpSp>
      <p:pic>
        <p:nvPicPr>
          <p:cNvPr id="14" name="Image 13"/>
          <p:cNvPicPr/>
          <p:nvPr/>
        </p:nvPicPr>
        <p:blipFill>
          <a:blip r:embed="rId2"/>
          <a:srcRect/>
          <a:stretch>
            <a:fillRect/>
          </a:stretch>
        </p:blipFill>
        <p:spPr bwMode="auto">
          <a:xfrm>
            <a:off x="214282" y="1000108"/>
            <a:ext cx="8786842" cy="507209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sz="3600" dirty="0" err="1" smtClean="0"/>
              <a:t>Objectifs</a:t>
            </a:r>
            <a:r>
              <a:rPr lang="en-US" sz="3600" dirty="0" smtClean="0"/>
              <a:t> de </a:t>
            </a:r>
            <a:r>
              <a:rPr lang="en-US" sz="3600" dirty="0" err="1" smtClean="0"/>
              <a:t>l’audit</a:t>
            </a:r>
            <a:endParaRPr lang="en-US" sz="2000" dirty="0"/>
          </a:p>
        </p:txBody>
      </p:sp>
      <p:sp>
        <p:nvSpPr>
          <p:cNvPr id="73731" name="Freeform 3"/>
          <p:cNvSpPr>
            <a:spLocks noEditPoints="1"/>
          </p:cNvSpPr>
          <p:nvPr/>
        </p:nvSpPr>
        <p:spPr bwMode="gray">
          <a:xfrm>
            <a:off x="1219200" y="1600200"/>
            <a:ext cx="5943600" cy="4038600"/>
          </a:xfrm>
          <a:custGeom>
            <a:avLst/>
            <a:gdLst/>
            <a:ahLst/>
            <a:cxnLst>
              <a:cxn ang="0">
                <a:pos x="1092" y="50"/>
              </a:cxn>
              <a:cxn ang="0">
                <a:pos x="822" y="168"/>
              </a:cxn>
              <a:cxn ang="0">
                <a:pos x="594" y="300"/>
              </a:cxn>
              <a:cxn ang="0">
                <a:pos x="406" y="446"/>
              </a:cxn>
              <a:cxn ang="0">
                <a:pos x="254" y="604"/>
              </a:cxn>
              <a:cxn ang="0">
                <a:pos x="140" y="772"/>
              </a:cxn>
              <a:cxn ang="0">
                <a:pos x="60" y="944"/>
              </a:cxn>
              <a:cxn ang="0">
                <a:pos x="14" y="1122"/>
              </a:cxn>
              <a:cxn ang="0">
                <a:pos x="0" y="1300"/>
              </a:cxn>
              <a:cxn ang="0">
                <a:pos x="18" y="1476"/>
              </a:cxn>
              <a:cxn ang="0">
                <a:pos x="64" y="1650"/>
              </a:cxn>
              <a:cxn ang="0">
                <a:pos x="138" y="1818"/>
              </a:cxn>
              <a:cxn ang="0">
                <a:pos x="238" y="1978"/>
              </a:cxn>
              <a:cxn ang="0">
                <a:pos x="364" y="2126"/>
              </a:cxn>
              <a:cxn ang="0">
                <a:pos x="512" y="2262"/>
              </a:cxn>
              <a:cxn ang="0">
                <a:pos x="684" y="2382"/>
              </a:cxn>
              <a:cxn ang="0">
                <a:pos x="874" y="2484"/>
              </a:cxn>
              <a:cxn ang="0">
                <a:pos x="1086" y="2564"/>
              </a:cxn>
              <a:cxn ang="0">
                <a:pos x="1314" y="2622"/>
              </a:cxn>
              <a:cxn ang="0">
                <a:pos x="1558" y="2654"/>
              </a:cxn>
              <a:cxn ang="0">
                <a:pos x="1818" y="2658"/>
              </a:cxn>
              <a:cxn ang="0">
                <a:pos x="2090" y="2632"/>
              </a:cxn>
              <a:cxn ang="0">
                <a:pos x="2374" y="2574"/>
              </a:cxn>
              <a:cxn ang="0">
                <a:pos x="2544" y="2912"/>
              </a:cxn>
              <a:cxn ang="0">
                <a:pos x="1868" y="1552"/>
              </a:cxn>
              <a:cxn ang="0">
                <a:pos x="1956" y="1914"/>
              </a:cxn>
              <a:cxn ang="0">
                <a:pos x="1788" y="1936"/>
              </a:cxn>
              <a:cxn ang="0">
                <a:pos x="1616" y="1934"/>
              </a:cxn>
              <a:cxn ang="0">
                <a:pos x="1442" y="1912"/>
              </a:cxn>
              <a:cxn ang="0">
                <a:pos x="1272" y="1872"/>
              </a:cxn>
              <a:cxn ang="0">
                <a:pos x="1108" y="1812"/>
              </a:cxn>
              <a:cxn ang="0">
                <a:pos x="952" y="1736"/>
              </a:cxn>
              <a:cxn ang="0">
                <a:pos x="810" y="1646"/>
              </a:cxn>
              <a:cxn ang="0">
                <a:pos x="684" y="1542"/>
              </a:cxn>
              <a:cxn ang="0">
                <a:pos x="578" y="1428"/>
              </a:cxn>
              <a:cxn ang="0">
                <a:pos x="494" y="1304"/>
              </a:cxn>
              <a:cxn ang="0">
                <a:pos x="438" y="1170"/>
              </a:cxn>
              <a:cxn ang="0">
                <a:pos x="410" y="1032"/>
              </a:cxn>
              <a:cxn ang="0">
                <a:pos x="416" y="888"/>
              </a:cxn>
              <a:cxn ang="0">
                <a:pos x="460" y="742"/>
              </a:cxn>
              <a:cxn ang="0">
                <a:pos x="544" y="592"/>
              </a:cxn>
              <a:cxn ang="0">
                <a:pos x="670" y="444"/>
              </a:cxn>
              <a:cxn ang="0">
                <a:pos x="844" y="298"/>
              </a:cxn>
              <a:cxn ang="0">
                <a:pos x="1070" y="154"/>
              </a:cxn>
              <a:cxn ang="0">
                <a:pos x="1348" y="16"/>
              </a:cxn>
              <a:cxn ang="0">
                <a:pos x="1244" y="0"/>
              </a:cxn>
              <a:cxn ang="0">
                <a:pos x="2820" y="1934"/>
              </a:cxn>
              <a:cxn ang="0">
                <a:pos x="2820" y="1934"/>
              </a:cxn>
            </a:cxnLst>
            <a:rect l="0" t="0" r="r" b="b"/>
            <a:pathLst>
              <a:path w="2820" h="2912">
                <a:moveTo>
                  <a:pt x="1244" y="0"/>
                </a:moveTo>
                <a:lnTo>
                  <a:pt x="1092" y="50"/>
                </a:lnTo>
                <a:lnTo>
                  <a:pt x="952" y="106"/>
                </a:lnTo>
                <a:lnTo>
                  <a:pt x="822" y="168"/>
                </a:lnTo>
                <a:lnTo>
                  <a:pt x="704" y="232"/>
                </a:lnTo>
                <a:lnTo>
                  <a:pt x="594" y="300"/>
                </a:lnTo>
                <a:lnTo>
                  <a:pt x="494" y="372"/>
                </a:lnTo>
                <a:lnTo>
                  <a:pt x="406" y="446"/>
                </a:lnTo>
                <a:lnTo>
                  <a:pt x="324" y="524"/>
                </a:lnTo>
                <a:lnTo>
                  <a:pt x="254" y="604"/>
                </a:lnTo>
                <a:lnTo>
                  <a:pt x="192" y="686"/>
                </a:lnTo>
                <a:lnTo>
                  <a:pt x="140" y="772"/>
                </a:lnTo>
                <a:lnTo>
                  <a:pt x="96" y="856"/>
                </a:lnTo>
                <a:lnTo>
                  <a:pt x="60" y="944"/>
                </a:lnTo>
                <a:lnTo>
                  <a:pt x="32" y="1032"/>
                </a:lnTo>
                <a:lnTo>
                  <a:pt x="14" y="1122"/>
                </a:lnTo>
                <a:lnTo>
                  <a:pt x="2" y="1210"/>
                </a:lnTo>
                <a:lnTo>
                  <a:pt x="0" y="1300"/>
                </a:lnTo>
                <a:lnTo>
                  <a:pt x="4" y="1388"/>
                </a:lnTo>
                <a:lnTo>
                  <a:pt x="18" y="1476"/>
                </a:lnTo>
                <a:lnTo>
                  <a:pt x="36" y="1564"/>
                </a:lnTo>
                <a:lnTo>
                  <a:pt x="64" y="1650"/>
                </a:lnTo>
                <a:lnTo>
                  <a:pt x="96" y="1736"/>
                </a:lnTo>
                <a:lnTo>
                  <a:pt x="138" y="1818"/>
                </a:lnTo>
                <a:lnTo>
                  <a:pt x="184" y="1900"/>
                </a:lnTo>
                <a:lnTo>
                  <a:pt x="238" y="1978"/>
                </a:lnTo>
                <a:lnTo>
                  <a:pt x="298" y="2054"/>
                </a:lnTo>
                <a:lnTo>
                  <a:pt x="364" y="2126"/>
                </a:lnTo>
                <a:lnTo>
                  <a:pt x="434" y="2196"/>
                </a:lnTo>
                <a:lnTo>
                  <a:pt x="512" y="2262"/>
                </a:lnTo>
                <a:lnTo>
                  <a:pt x="596" y="2324"/>
                </a:lnTo>
                <a:lnTo>
                  <a:pt x="684" y="2382"/>
                </a:lnTo>
                <a:lnTo>
                  <a:pt x="776" y="2436"/>
                </a:lnTo>
                <a:lnTo>
                  <a:pt x="874" y="2484"/>
                </a:lnTo>
                <a:lnTo>
                  <a:pt x="978" y="2526"/>
                </a:lnTo>
                <a:lnTo>
                  <a:pt x="1086" y="2564"/>
                </a:lnTo>
                <a:lnTo>
                  <a:pt x="1198" y="2596"/>
                </a:lnTo>
                <a:lnTo>
                  <a:pt x="1314" y="2622"/>
                </a:lnTo>
                <a:lnTo>
                  <a:pt x="1434" y="2642"/>
                </a:lnTo>
                <a:lnTo>
                  <a:pt x="1558" y="2654"/>
                </a:lnTo>
                <a:lnTo>
                  <a:pt x="1686" y="2660"/>
                </a:lnTo>
                <a:lnTo>
                  <a:pt x="1818" y="2658"/>
                </a:lnTo>
                <a:lnTo>
                  <a:pt x="1952" y="2650"/>
                </a:lnTo>
                <a:lnTo>
                  <a:pt x="2090" y="2632"/>
                </a:lnTo>
                <a:lnTo>
                  <a:pt x="2230" y="2608"/>
                </a:lnTo>
                <a:lnTo>
                  <a:pt x="2374" y="2574"/>
                </a:lnTo>
                <a:lnTo>
                  <a:pt x="2542" y="2912"/>
                </a:lnTo>
                <a:lnTo>
                  <a:pt x="2544" y="2912"/>
                </a:lnTo>
                <a:lnTo>
                  <a:pt x="2820" y="1934"/>
                </a:lnTo>
                <a:lnTo>
                  <a:pt x="1868" y="1552"/>
                </a:lnTo>
                <a:lnTo>
                  <a:pt x="2036" y="1894"/>
                </a:lnTo>
                <a:lnTo>
                  <a:pt x="1956" y="1914"/>
                </a:lnTo>
                <a:lnTo>
                  <a:pt x="1872" y="1928"/>
                </a:lnTo>
                <a:lnTo>
                  <a:pt x="1788" y="1936"/>
                </a:lnTo>
                <a:lnTo>
                  <a:pt x="1702" y="1938"/>
                </a:lnTo>
                <a:lnTo>
                  <a:pt x="1616" y="1934"/>
                </a:lnTo>
                <a:lnTo>
                  <a:pt x="1528" y="1926"/>
                </a:lnTo>
                <a:lnTo>
                  <a:pt x="1442" y="1912"/>
                </a:lnTo>
                <a:lnTo>
                  <a:pt x="1356" y="1894"/>
                </a:lnTo>
                <a:lnTo>
                  <a:pt x="1272" y="1872"/>
                </a:lnTo>
                <a:lnTo>
                  <a:pt x="1188" y="1844"/>
                </a:lnTo>
                <a:lnTo>
                  <a:pt x="1108" y="1812"/>
                </a:lnTo>
                <a:lnTo>
                  <a:pt x="1028" y="1776"/>
                </a:lnTo>
                <a:lnTo>
                  <a:pt x="952" y="1736"/>
                </a:lnTo>
                <a:lnTo>
                  <a:pt x="880" y="1692"/>
                </a:lnTo>
                <a:lnTo>
                  <a:pt x="810" y="1646"/>
                </a:lnTo>
                <a:lnTo>
                  <a:pt x="744" y="1596"/>
                </a:lnTo>
                <a:lnTo>
                  <a:pt x="684" y="1542"/>
                </a:lnTo>
                <a:lnTo>
                  <a:pt x="628" y="1486"/>
                </a:lnTo>
                <a:lnTo>
                  <a:pt x="578" y="1428"/>
                </a:lnTo>
                <a:lnTo>
                  <a:pt x="532" y="1366"/>
                </a:lnTo>
                <a:lnTo>
                  <a:pt x="494" y="1304"/>
                </a:lnTo>
                <a:lnTo>
                  <a:pt x="462" y="1238"/>
                </a:lnTo>
                <a:lnTo>
                  <a:pt x="438" y="1170"/>
                </a:lnTo>
                <a:lnTo>
                  <a:pt x="420" y="1102"/>
                </a:lnTo>
                <a:lnTo>
                  <a:pt x="410" y="1032"/>
                </a:lnTo>
                <a:lnTo>
                  <a:pt x="410" y="960"/>
                </a:lnTo>
                <a:lnTo>
                  <a:pt x="416" y="888"/>
                </a:lnTo>
                <a:lnTo>
                  <a:pt x="434" y="816"/>
                </a:lnTo>
                <a:lnTo>
                  <a:pt x="460" y="742"/>
                </a:lnTo>
                <a:lnTo>
                  <a:pt x="496" y="668"/>
                </a:lnTo>
                <a:lnTo>
                  <a:pt x="544" y="592"/>
                </a:lnTo>
                <a:lnTo>
                  <a:pt x="602" y="518"/>
                </a:lnTo>
                <a:lnTo>
                  <a:pt x="670" y="444"/>
                </a:lnTo>
                <a:lnTo>
                  <a:pt x="752" y="370"/>
                </a:lnTo>
                <a:lnTo>
                  <a:pt x="844" y="298"/>
                </a:lnTo>
                <a:lnTo>
                  <a:pt x="950" y="226"/>
                </a:lnTo>
                <a:lnTo>
                  <a:pt x="1070" y="154"/>
                </a:lnTo>
                <a:lnTo>
                  <a:pt x="1202" y="84"/>
                </a:lnTo>
                <a:lnTo>
                  <a:pt x="1348" y="16"/>
                </a:lnTo>
                <a:lnTo>
                  <a:pt x="1244" y="0"/>
                </a:lnTo>
                <a:lnTo>
                  <a:pt x="1244" y="0"/>
                </a:lnTo>
                <a:lnTo>
                  <a:pt x="1244" y="0"/>
                </a:lnTo>
                <a:close/>
                <a:moveTo>
                  <a:pt x="2820" y="1934"/>
                </a:moveTo>
                <a:lnTo>
                  <a:pt x="2820" y="1934"/>
                </a:lnTo>
                <a:lnTo>
                  <a:pt x="2820" y="1934"/>
                </a:lnTo>
                <a:close/>
              </a:path>
            </a:pathLst>
          </a:custGeom>
          <a:gradFill rotWithShape="1">
            <a:gsLst>
              <a:gs pos="0">
                <a:schemeClr val="accent1"/>
              </a:gs>
              <a:gs pos="100000">
                <a:schemeClr val="accent2"/>
              </a:gs>
            </a:gsLst>
            <a:lin ang="5400000" scaled="1"/>
          </a:gradFill>
          <a:ln w="0">
            <a:noFill/>
            <a:prstDash val="solid"/>
            <a:round/>
            <a:headEnd/>
            <a:tailEnd/>
          </a:ln>
          <a:effectLst>
            <a:outerShdw dist="206741" dir="8249373" algn="ctr" rotWithShape="0">
              <a:srgbClr val="C1D1D3">
                <a:alpha val="50000"/>
              </a:srgbClr>
            </a:outerShdw>
          </a:effectLst>
        </p:spPr>
        <p:txBody>
          <a:bodyPr/>
          <a:lstStyle/>
          <a:p>
            <a:endParaRPr lang="fr-FR"/>
          </a:p>
        </p:txBody>
      </p:sp>
      <p:sp>
        <p:nvSpPr>
          <p:cNvPr id="73763" name="Oval 35"/>
          <p:cNvSpPr>
            <a:spLocks noChangeArrowheads="1"/>
          </p:cNvSpPr>
          <p:nvPr/>
        </p:nvSpPr>
        <p:spPr bwMode="gray">
          <a:xfrm rot="-723406">
            <a:off x="3316288" y="4648200"/>
            <a:ext cx="1438275" cy="666750"/>
          </a:xfrm>
          <a:prstGeom prst="ellipse">
            <a:avLst/>
          </a:prstGeom>
          <a:solidFill>
            <a:srgbClr val="0F2145">
              <a:alpha val="30000"/>
            </a:srgbClr>
          </a:solidFill>
          <a:ln w="9525">
            <a:noFill/>
            <a:round/>
            <a:headEnd/>
            <a:tailEnd/>
          </a:ln>
          <a:effectLst/>
        </p:spPr>
        <p:txBody>
          <a:bodyPr wrap="none" anchor="ctr"/>
          <a:lstStyle/>
          <a:p>
            <a:endParaRPr lang="fr-FR"/>
          </a:p>
        </p:txBody>
      </p:sp>
      <p:sp>
        <p:nvSpPr>
          <p:cNvPr id="73764" name="Oval 36"/>
          <p:cNvSpPr>
            <a:spLocks noChangeArrowheads="1"/>
          </p:cNvSpPr>
          <p:nvPr/>
        </p:nvSpPr>
        <p:spPr bwMode="gray">
          <a:xfrm>
            <a:off x="3248025" y="3429000"/>
            <a:ext cx="1704975" cy="1706563"/>
          </a:xfrm>
          <a:prstGeom prst="ellipse">
            <a:avLst/>
          </a:prstGeom>
          <a:gradFill rotWithShape="1">
            <a:gsLst>
              <a:gs pos="0">
                <a:srgbClr val="D6E1E2">
                  <a:gamma/>
                  <a:shade val="46275"/>
                  <a:invGamma/>
                </a:srgbClr>
              </a:gs>
              <a:gs pos="100000">
                <a:srgbClr val="D6E1E2"/>
              </a:gs>
            </a:gsLst>
            <a:lin ang="5400000" scaled="1"/>
          </a:gradFill>
          <a:ln w="9525" algn="ctr">
            <a:noFill/>
            <a:round/>
            <a:headEnd/>
            <a:tailEnd/>
          </a:ln>
          <a:effectLst/>
        </p:spPr>
        <p:txBody>
          <a:bodyPr vert="eaVert" wrap="none" anchor="ctr"/>
          <a:lstStyle/>
          <a:p>
            <a:endParaRPr lang="fr-FR"/>
          </a:p>
        </p:txBody>
      </p:sp>
      <p:sp>
        <p:nvSpPr>
          <p:cNvPr id="73765" name="Oval 37"/>
          <p:cNvSpPr>
            <a:spLocks noChangeArrowheads="1"/>
          </p:cNvSpPr>
          <p:nvPr/>
        </p:nvSpPr>
        <p:spPr bwMode="gray">
          <a:xfrm>
            <a:off x="3268663" y="3438525"/>
            <a:ext cx="1665287" cy="1663700"/>
          </a:xfrm>
          <a:prstGeom prst="ellipse">
            <a:avLst/>
          </a:prstGeom>
          <a:gradFill rotWithShape="1">
            <a:gsLst>
              <a:gs pos="0">
                <a:srgbClr val="D6E1E2">
                  <a:alpha val="0"/>
                </a:srgbClr>
              </a:gs>
              <a:gs pos="100000">
                <a:srgbClr val="D6E1E2">
                  <a:gamma/>
                  <a:tint val="34902"/>
                  <a:invGamma/>
                </a:srgbClr>
              </a:gs>
            </a:gsLst>
            <a:lin ang="5400000" scaled="1"/>
          </a:gradFill>
          <a:ln w="9525" algn="ctr">
            <a:noFill/>
            <a:round/>
            <a:headEnd/>
            <a:tailEnd/>
          </a:ln>
          <a:effectLst/>
        </p:spPr>
        <p:txBody>
          <a:bodyPr vert="eaVert" wrap="none" anchor="ctr"/>
          <a:lstStyle/>
          <a:p>
            <a:endParaRPr lang="fr-FR"/>
          </a:p>
        </p:txBody>
      </p:sp>
      <p:sp>
        <p:nvSpPr>
          <p:cNvPr id="73766" name="Oval 38"/>
          <p:cNvSpPr>
            <a:spLocks noChangeArrowheads="1"/>
          </p:cNvSpPr>
          <p:nvPr/>
        </p:nvSpPr>
        <p:spPr bwMode="gray">
          <a:xfrm>
            <a:off x="3286125" y="3454400"/>
            <a:ext cx="1584325" cy="1555750"/>
          </a:xfrm>
          <a:prstGeom prst="ellipse">
            <a:avLst/>
          </a:prstGeom>
          <a:gradFill rotWithShape="1">
            <a:gsLst>
              <a:gs pos="0">
                <a:srgbClr val="D6E1E2">
                  <a:gamma/>
                  <a:shade val="79216"/>
                  <a:invGamma/>
                </a:srgbClr>
              </a:gs>
              <a:gs pos="100000">
                <a:srgbClr val="D6E1E2">
                  <a:alpha val="48000"/>
                </a:srgbClr>
              </a:gs>
            </a:gsLst>
            <a:lin ang="5400000" scaled="1"/>
          </a:gradFill>
          <a:ln w="9525" algn="ctr">
            <a:noFill/>
            <a:round/>
            <a:headEnd/>
            <a:tailEnd/>
          </a:ln>
          <a:effectLst/>
        </p:spPr>
        <p:txBody>
          <a:bodyPr vert="eaVert" wrap="none" anchor="ctr"/>
          <a:lstStyle/>
          <a:p>
            <a:endParaRPr lang="fr-FR"/>
          </a:p>
        </p:txBody>
      </p:sp>
      <p:sp>
        <p:nvSpPr>
          <p:cNvPr id="73767" name="Oval 39"/>
          <p:cNvSpPr>
            <a:spLocks noChangeArrowheads="1"/>
          </p:cNvSpPr>
          <p:nvPr/>
        </p:nvSpPr>
        <p:spPr bwMode="gray">
          <a:xfrm>
            <a:off x="3286116" y="3500438"/>
            <a:ext cx="1409700" cy="1262063"/>
          </a:xfrm>
          <a:prstGeom prst="ellipse">
            <a:avLst/>
          </a:prstGeom>
          <a:gradFill rotWithShape="1">
            <a:gsLst>
              <a:gs pos="0">
                <a:srgbClr val="D6E1E2">
                  <a:gamma/>
                  <a:tint val="0"/>
                  <a:invGamma/>
                </a:srgbClr>
              </a:gs>
              <a:gs pos="100000">
                <a:srgbClr val="D6E1E2">
                  <a:alpha val="38000"/>
                </a:srgbClr>
              </a:gs>
            </a:gsLst>
            <a:lin ang="5400000" scaled="1"/>
          </a:gradFill>
          <a:ln w="9525" algn="ctr">
            <a:noFill/>
            <a:round/>
            <a:headEnd/>
            <a:tailEnd/>
          </a:ln>
          <a:effectLst/>
        </p:spPr>
        <p:txBody>
          <a:bodyPr vert="eaVert" wrap="none" anchor="ctr"/>
          <a:lstStyle/>
          <a:p>
            <a:endParaRPr lang="fr-FR"/>
          </a:p>
        </p:txBody>
      </p:sp>
      <p:sp>
        <p:nvSpPr>
          <p:cNvPr id="73768" name="Text Box 40"/>
          <p:cNvSpPr txBox="1">
            <a:spLocks noChangeArrowheads="1"/>
          </p:cNvSpPr>
          <p:nvPr/>
        </p:nvSpPr>
        <p:spPr bwMode="gray">
          <a:xfrm>
            <a:off x="3214678" y="4071942"/>
            <a:ext cx="1864613" cy="461665"/>
          </a:xfrm>
          <a:prstGeom prst="rect">
            <a:avLst/>
          </a:prstGeom>
          <a:noFill/>
          <a:ln w="9525" algn="ctr">
            <a:noFill/>
            <a:miter lim="800000"/>
            <a:headEnd/>
            <a:tailEnd/>
          </a:ln>
          <a:effectLst/>
        </p:spPr>
        <p:txBody>
          <a:bodyPr wrap="none">
            <a:spAutoFit/>
          </a:bodyPr>
          <a:lstStyle/>
          <a:p>
            <a:pPr algn="ctr"/>
            <a:r>
              <a:rPr lang="en-US" sz="2400" dirty="0" err="1" smtClean="0">
                <a:solidFill>
                  <a:srgbClr val="000000"/>
                </a:solidFill>
              </a:rPr>
              <a:t>amélioration</a:t>
            </a:r>
            <a:endParaRPr lang="en-US" sz="1600" dirty="0"/>
          </a:p>
        </p:txBody>
      </p:sp>
      <p:sp>
        <p:nvSpPr>
          <p:cNvPr id="73769" name="Oval 41"/>
          <p:cNvSpPr>
            <a:spLocks noChangeArrowheads="1"/>
          </p:cNvSpPr>
          <p:nvPr/>
        </p:nvSpPr>
        <p:spPr bwMode="gray">
          <a:xfrm rot="-772996">
            <a:off x="1473200" y="4038600"/>
            <a:ext cx="1133475" cy="609600"/>
          </a:xfrm>
          <a:prstGeom prst="ellipse">
            <a:avLst/>
          </a:prstGeom>
          <a:solidFill>
            <a:srgbClr val="0F2145">
              <a:alpha val="30000"/>
            </a:srgbClr>
          </a:solidFill>
          <a:ln w="9525">
            <a:noFill/>
            <a:round/>
            <a:headEnd/>
            <a:tailEnd/>
          </a:ln>
          <a:effectLst/>
        </p:spPr>
        <p:txBody>
          <a:bodyPr wrap="none" anchor="ctr"/>
          <a:lstStyle/>
          <a:p>
            <a:endParaRPr lang="fr-FR"/>
          </a:p>
        </p:txBody>
      </p:sp>
      <p:grpSp>
        <p:nvGrpSpPr>
          <p:cNvPr id="2" name="Group 42"/>
          <p:cNvGrpSpPr>
            <a:grpSpLocks/>
          </p:cNvGrpSpPr>
          <p:nvPr/>
        </p:nvGrpSpPr>
        <p:grpSpPr bwMode="auto">
          <a:xfrm>
            <a:off x="1397000" y="3048000"/>
            <a:ext cx="1371600" cy="1441450"/>
            <a:chOff x="732" y="2112"/>
            <a:chExt cx="842" cy="860"/>
          </a:xfrm>
        </p:grpSpPr>
        <p:sp>
          <p:nvSpPr>
            <p:cNvPr id="73771" name="Oval 43"/>
            <p:cNvSpPr>
              <a:spLocks noChangeArrowheads="1"/>
            </p:cNvSpPr>
            <p:nvPr/>
          </p:nvSpPr>
          <p:spPr bwMode="gray">
            <a:xfrm>
              <a:off x="732" y="2112"/>
              <a:ext cx="842" cy="860"/>
            </a:xfrm>
            <a:prstGeom prst="ellipse">
              <a:avLst/>
            </a:prstGeom>
            <a:gradFill rotWithShape="1">
              <a:gsLst>
                <a:gs pos="0">
                  <a:srgbClr val="D6E1E2">
                    <a:gamma/>
                    <a:shade val="46275"/>
                    <a:invGamma/>
                  </a:srgbClr>
                </a:gs>
                <a:gs pos="100000">
                  <a:srgbClr val="D6E1E2"/>
                </a:gs>
              </a:gsLst>
              <a:lin ang="5400000" scaled="1"/>
            </a:gradFill>
            <a:ln w="9525" algn="ctr">
              <a:noFill/>
              <a:round/>
              <a:headEnd/>
              <a:tailEnd/>
            </a:ln>
            <a:effectLst/>
          </p:spPr>
          <p:txBody>
            <a:bodyPr vert="eaVert" wrap="none" anchor="ctr"/>
            <a:lstStyle/>
            <a:p>
              <a:endParaRPr lang="fr-FR"/>
            </a:p>
          </p:txBody>
        </p:sp>
        <p:sp>
          <p:nvSpPr>
            <p:cNvPr id="73772" name="Oval 44"/>
            <p:cNvSpPr>
              <a:spLocks noChangeArrowheads="1"/>
            </p:cNvSpPr>
            <p:nvPr/>
          </p:nvSpPr>
          <p:spPr bwMode="gray">
            <a:xfrm>
              <a:off x="743" y="2117"/>
              <a:ext cx="821" cy="838"/>
            </a:xfrm>
            <a:prstGeom prst="ellipse">
              <a:avLst/>
            </a:prstGeom>
            <a:gradFill rotWithShape="1">
              <a:gsLst>
                <a:gs pos="0">
                  <a:srgbClr val="D6E1E2">
                    <a:alpha val="0"/>
                  </a:srgbClr>
                </a:gs>
                <a:gs pos="100000">
                  <a:srgbClr val="D6E1E2">
                    <a:gamma/>
                    <a:tint val="34902"/>
                    <a:invGamma/>
                  </a:srgbClr>
                </a:gs>
              </a:gsLst>
              <a:lin ang="5400000" scaled="1"/>
            </a:gradFill>
            <a:ln w="9525" algn="ctr">
              <a:noFill/>
              <a:round/>
              <a:headEnd/>
              <a:tailEnd/>
            </a:ln>
            <a:effectLst/>
          </p:spPr>
          <p:txBody>
            <a:bodyPr vert="eaVert" wrap="none" anchor="ctr"/>
            <a:lstStyle/>
            <a:p>
              <a:endParaRPr lang="fr-FR"/>
            </a:p>
          </p:txBody>
        </p:sp>
        <p:sp>
          <p:nvSpPr>
            <p:cNvPr id="73773" name="Oval 45"/>
            <p:cNvSpPr>
              <a:spLocks noChangeArrowheads="1"/>
            </p:cNvSpPr>
            <p:nvPr/>
          </p:nvSpPr>
          <p:spPr bwMode="gray">
            <a:xfrm>
              <a:off x="751" y="2125"/>
              <a:ext cx="781" cy="784"/>
            </a:xfrm>
            <a:prstGeom prst="ellipse">
              <a:avLst/>
            </a:prstGeom>
            <a:gradFill rotWithShape="1">
              <a:gsLst>
                <a:gs pos="0">
                  <a:srgbClr val="D6E1E2">
                    <a:gamma/>
                    <a:shade val="79216"/>
                    <a:invGamma/>
                  </a:srgbClr>
                </a:gs>
                <a:gs pos="100000">
                  <a:srgbClr val="D6E1E2">
                    <a:alpha val="48000"/>
                  </a:srgbClr>
                </a:gs>
              </a:gsLst>
              <a:lin ang="5400000" scaled="1"/>
            </a:gradFill>
            <a:ln w="9525" algn="ctr">
              <a:noFill/>
              <a:round/>
              <a:headEnd/>
              <a:tailEnd/>
            </a:ln>
            <a:effectLst/>
          </p:spPr>
          <p:txBody>
            <a:bodyPr vert="eaVert" wrap="none" anchor="ctr"/>
            <a:lstStyle/>
            <a:p>
              <a:endParaRPr lang="fr-FR"/>
            </a:p>
          </p:txBody>
        </p:sp>
        <p:sp>
          <p:nvSpPr>
            <p:cNvPr id="73774" name="Oval 46"/>
            <p:cNvSpPr>
              <a:spLocks noChangeArrowheads="1"/>
            </p:cNvSpPr>
            <p:nvPr/>
          </p:nvSpPr>
          <p:spPr bwMode="gray">
            <a:xfrm>
              <a:off x="795" y="2147"/>
              <a:ext cx="695" cy="636"/>
            </a:xfrm>
            <a:prstGeom prst="ellipse">
              <a:avLst/>
            </a:prstGeom>
            <a:gradFill rotWithShape="1">
              <a:gsLst>
                <a:gs pos="0">
                  <a:srgbClr val="D6E1E2">
                    <a:gamma/>
                    <a:tint val="0"/>
                    <a:invGamma/>
                  </a:srgbClr>
                </a:gs>
                <a:gs pos="100000">
                  <a:srgbClr val="D6E1E2">
                    <a:alpha val="38000"/>
                  </a:srgbClr>
                </a:gs>
              </a:gsLst>
              <a:lin ang="5400000" scaled="1"/>
            </a:gradFill>
            <a:ln w="9525" algn="ctr">
              <a:noFill/>
              <a:round/>
              <a:headEnd/>
              <a:tailEnd/>
            </a:ln>
            <a:effectLst/>
          </p:spPr>
          <p:txBody>
            <a:bodyPr vert="eaVert" wrap="none" anchor="ctr"/>
            <a:lstStyle/>
            <a:p>
              <a:endParaRPr lang="fr-FR"/>
            </a:p>
          </p:txBody>
        </p:sp>
        <p:sp>
          <p:nvSpPr>
            <p:cNvPr id="73775" name="Text Box 47"/>
            <p:cNvSpPr txBox="1">
              <a:spLocks noChangeArrowheads="1"/>
            </p:cNvSpPr>
            <p:nvPr/>
          </p:nvSpPr>
          <p:spPr bwMode="gray">
            <a:xfrm>
              <a:off x="751" y="2425"/>
              <a:ext cx="766" cy="275"/>
            </a:xfrm>
            <a:prstGeom prst="rect">
              <a:avLst/>
            </a:prstGeom>
            <a:noFill/>
            <a:ln w="9525" algn="ctr">
              <a:noFill/>
              <a:miter lim="800000"/>
              <a:headEnd/>
              <a:tailEnd/>
            </a:ln>
            <a:effectLst/>
          </p:spPr>
          <p:txBody>
            <a:bodyPr wrap="none">
              <a:spAutoFit/>
            </a:bodyPr>
            <a:lstStyle/>
            <a:p>
              <a:pPr algn="ctr"/>
              <a:r>
                <a:rPr lang="en-US" sz="2400" dirty="0" smtClean="0">
                  <a:solidFill>
                    <a:srgbClr val="000000"/>
                  </a:solidFill>
                </a:rPr>
                <a:t>Critique</a:t>
              </a:r>
              <a:endParaRPr lang="en-US" dirty="0"/>
            </a:p>
          </p:txBody>
        </p:sp>
      </p:grpSp>
      <p:sp>
        <p:nvSpPr>
          <p:cNvPr id="73776" name="Oval 48"/>
          <p:cNvSpPr>
            <a:spLocks noChangeArrowheads="1"/>
          </p:cNvSpPr>
          <p:nvPr/>
        </p:nvSpPr>
        <p:spPr bwMode="gray">
          <a:xfrm>
            <a:off x="1295400" y="2282825"/>
            <a:ext cx="914400" cy="533400"/>
          </a:xfrm>
          <a:prstGeom prst="ellipse">
            <a:avLst/>
          </a:prstGeom>
          <a:solidFill>
            <a:srgbClr val="0F2145">
              <a:alpha val="30000"/>
            </a:srgbClr>
          </a:solidFill>
          <a:ln w="9525">
            <a:noFill/>
            <a:round/>
            <a:headEnd/>
            <a:tailEnd/>
          </a:ln>
          <a:effectLst/>
        </p:spPr>
        <p:txBody>
          <a:bodyPr wrap="none" anchor="ctr"/>
          <a:lstStyle/>
          <a:p>
            <a:endParaRPr lang="fr-FR"/>
          </a:p>
        </p:txBody>
      </p:sp>
      <p:sp>
        <p:nvSpPr>
          <p:cNvPr id="73777" name="Oval 49"/>
          <p:cNvSpPr>
            <a:spLocks noChangeArrowheads="1"/>
          </p:cNvSpPr>
          <p:nvPr/>
        </p:nvSpPr>
        <p:spPr bwMode="gray">
          <a:xfrm>
            <a:off x="1371600" y="1676400"/>
            <a:ext cx="1023938" cy="1023938"/>
          </a:xfrm>
          <a:prstGeom prst="ellipse">
            <a:avLst/>
          </a:prstGeom>
          <a:gradFill rotWithShape="1">
            <a:gsLst>
              <a:gs pos="0">
                <a:srgbClr val="D6E1E2">
                  <a:gamma/>
                  <a:shade val="46275"/>
                  <a:invGamma/>
                </a:srgbClr>
              </a:gs>
              <a:gs pos="100000">
                <a:srgbClr val="D6E1E2"/>
              </a:gs>
            </a:gsLst>
            <a:lin ang="5400000" scaled="1"/>
          </a:gradFill>
          <a:ln w="9525" algn="ctr">
            <a:noFill/>
            <a:round/>
            <a:headEnd/>
            <a:tailEnd/>
          </a:ln>
          <a:effectLst/>
        </p:spPr>
        <p:txBody>
          <a:bodyPr vert="eaVert" wrap="none" anchor="ctr"/>
          <a:lstStyle/>
          <a:p>
            <a:endParaRPr lang="fr-FR"/>
          </a:p>
        </p:txBody>
      </p:sp>
      <p:sp>
        <p:nvSpPr>
          <p:cNvPr id="73778" name="Oval 50"/>
          <p:cNvSpPr>
            <a:spLocks noChangeArrowheads="1"/>
          </p:cNvSpPr>
          <p:nvPr/>
        </p:nvSpPr>
        <p:spPr bwMode="gray">
          <a:xfrm>
            <a:off x="1384300" y="1681163"/>
            <a:ext cx="1000125" cy="1000125"/>
          </a:xfrm>
          <a:prstGeom prst="ellipse">
            <a:avLst/>
          </a:prstGeom>
          <a:gradFill rotWithShape="1">
            <a:gsLst>
              <a:gs pos="0">
                <a:srgbClr val="D6E1E2">
                  <a:alpha val="0"/>
                </a:srgbClr>
              </a:gs>
              <a:gs pos="100000">
                <a:srgbClr val="D6E1E2">
                  <a:gamma/>
                  <a:tint val="34902"/>
                  <a:invGamma/>
                </a:srgbClr>
              </a:gs>
            </a:gsLst>
            <a:lin ang="5400000" scaled="1"/>
          </a:gradFill>
          <a:ln w="9525" algn="ctr">
            <a:noFill/>
            <a:round/>
            <a:headEnd/>
            <a:tailEnd/>
          </a:ln>
          <a:effectLst/>
        </p:spPr>
        <p:txBody>
          <a:bodyPr vert="eaVert" wrap="none" anchor="ctr"/>
          <a:lstStyle/>
          <a:p>
            <a:endParaRPr lang="fr-FR"/>
          </a:p>
        </p:txBody>
      </p:sp>
      <p:sp>
        <p:nvSpPr>
          <p:cNvPr id="73779" name="Oval 51"/>
          <p:cNvSpPr>
            <a:spLocks noChangeArrowheads="1"/>
          </p:cNvSpPr>
          <p:nvPr/>
        </p:nvSpPr>
        <p:spPr bwMode="gray">
          <a:xfrm>
            <a:off x="1395413" y="1692275"/>
            <a:ext cx="950912" cy="933450"/>
          </a:xfrm>
          <a:prstGeom prst="ellipse">
            <a:avLst/>
          </a:prstGeom>
          <a:gradFill rotWithShape="1">
            <a:gsLst>
              <a:gs pos="0">
                <a:srgbClr val="D6E1E2">
                  <a:gamma/>
                  <a:shade val="79216"/>
                  <a:invGamma/>
                </a:srgbClr>
              </a:gs>
              <a:gs pos="100000">
                <a:srgbClr val="D6E1E2">
                  <a:alpha val="48000"/>
                </a:srgbClr>
              </a:gs>
            </a:gsLst>
            <a:lin ang="5400000" scaled="1"/>
          </a:gradFill>
          <a:ln w="9525" algn="ctr">
            <a:noFill/>
            <a:round/>
            <a:headEnd/>
            <a:tailEnd/>
          </a:ln>
          <a:effectLst/>
        </p:spPr>
        <p:txBody>
          <a:bodyPr vert="eaVert" wrap="none" anchor="ctr"/>
          <a:lstStyle/>
          <a:p>
            <a:endParaRPr lang="fr-FR"/>
          </a:p>
        </p:txBody>
      </p:sp>
      <p:sp>
        <p:nvSpPr>
          <p:cNvPr id="73780" name="Oval 52"/>
          <p:cNvSpPr>
            <a:spLocks noChangeArrowheads="1"/>
          </p:cNvSpPr>
          <p:nvPr/>
        </p:nvSpPr>
        <p:spPr bwMode="gray">
          <a:xfrm>
            <a:off x="1449388" y="1717675"/>
            <a:ext cx="847725" cy="757238"/>
          </a:xfrm>
          <a:prstGeom prst="ellipse">
            <a:avLst/>
          </a:prstGeom>
          <a:gradFill rotWithShape="1">
            <a:gsLst>
              <a:gs pos="0">
                <a:srgbClr val="D6E1E2">
                  <a:gamma/>
                  <a:tint val="0"/>
                  <a:invGamma/>
                </a:srgbClr>
              </a:gs>
              <a:gs pos="100000">
                <a:srgbClr val="D6E1E2">
                  <a:alpha val="38000"/>
                </a:srgbClr>
              </a:gs>
            </a:gsLst>
            <a:lin ang="5400000" scaled="1"/>
          </a:gradFill>
          <a:ln w="9525" algn="ctr">
            <a:noFill/>
            <a:round/>
            <a:headEnd/>
            <a:tailEnd/>
          </a:ln>
          <a:effectLst/>
        </p:spPr>
        <p:txBody>
          <a:bodyPr vert="eaVert" wrap="none" anchor="ctr"/>
          <a:lstStyle/>
          <a:p>
            <a:endParaRPr lang="fr-FR"/>
          </a:p>
        </p:txBody>
      </p:sp>
      <p:sp>
        <p:nvSpPr>
          <p:cNvPr id="73781" name="Text Box 53"/>
          <p:cNvSpPr txBox="1">
            <a:spLocks noChangeArrowheads="1"/>
          </p:cNvSpPr>
          <p:nvPr/>
        </p:nvSpPr>
        <p:spPr bwMode="gray">
          <a:xfrm>
            <a:off x="1428728" y="2000240"/>
            <a:ext cx="1031051" cy="369332"/>
          </a:xfrm>
          <a:prstGeom prst="rect">
            <a:avLst/>
          </a:prstGeom>
          <a:noFill/>
          <a:ln w="9525" algn="ctr">
            <a:noFill/>
            <a:miter lim="800000"/>
            <a:headEnd/>
            <a:tailEnd/>
          </a:ln>
          <a:effectLst/>
        </p:spPr>
        <p:txBody>
          <a:bodyPr wrap="none">
            <a:spAutoFit/>
          </a:bodyPr>
          <a:lstStyle/>
          <a:p>
            <a:pPr algn="ctr"/>
            <a:r>
              <a:rPr lang="en-US" b="1" dirty="0" err="1" smtClean="0">
                <a:solidFill>
                  <a:srgbClr val="000000"/>
                </a:solidFill>
              </a:rPr>
              <a:t>analyse</a:t>
            </a:r>
            <a:endParaRPr lang="en-US" dirty="0"/>
          </a:p>
        </p:txBody>
      </p:sp>
      <p:grpSp>
        <p:nvGrpSpPr>
          <p:cNvPr id="3" name="Group 69"/>
          <p:cNvGrpSpPr>
            <a:grpSpLocks/>
          </p:cNvGrpSpPr>
          <p:nvPr/>
        </p:nvGrpSpPr>
        <p:grpSpPr bwMode="auto">
          <a:xfrm>
            <a:off x="7358082" y="5715016"/>
            <a:ext cx="1428728" cy="857232"/>
            <a:chOff x="2078" y="1680"/>
            <a:chExt cx="1615" cy="1615"/>
          </a:xfrm>
          <a:solidFill>
            <a:schemeClr val="accent2">
              <a:lumMod val="20000"/>
              <a:lumOff val="80000"/>
            </a:schemeClr>
          </a:solidFill>
        </p:grpSpPr>
        <p:sp>
          <p:nvSpPr>
            <p:cNvPr id="34" name="Oval 70"/>
            <p:cNvSpPr>
              <a:spLocks noChangeArrowheads="1"/>
            </p:cNvSpPr>
            <p:nvPr/>
          </p:nvSpPr>
          <p:spPr bwMode="gray">
            <a:xfrm>
              <a:off x="2078" y="1680"/>
              <a:ext cx="1615" cy="1615"/>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35" name="Oval 71"/>
            <p:cNvSpPr>
              <a:spLocks noChangeArrowheads="1"/>
            </p:cNvSpPr>
            <p:nvPr/>
          </p:nvSpPr>
          <p:spPr bwMode="gray">
            <a:xfrm>
              <a:off x="2170" y="1771"/>
              <a:ext cx="1430" cy="1430"/>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36" name="Oval 72"/>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37" name="Oval 73"/>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38" name="Oval 74"/>
            <p:cNvSpPr>
              <a:spLocks noChangeArrowheads="1"/>
            </p:cNvSpPr>
            <p:nvPr/>
          </p:nvSpPr>
          <p:spPr bwMode="gray">
            <a:xfrm>
              <a:off x="2337" y="1939"/>
              <a:ext cx="1096" cy="1098"/>
            </a:xfrm>
            <a:prstGeom prst="ellipse">
              <a:avLst/>
            </a:prstGeom>
            <a:ln>
              <a:headEnd/>
              <a:tailEnd/>
            </a:ln>
          </p:spPr>
          <p:style>
            <a:lnRef idx="1">
              <a:schemeClr val="dk1"/>
            </a:lnRef>
            <a:fillRef idx="3">
              <a:schemeClr val="dk1"/>
            </a:fillRef>
            <a:effectRef idx="2">
              <a:schemeClr val="dk1"/>
            </a:effectRef>
            <a:fontRef idx="minor">
              <a:schemeClr val="lt1"/>
            </a:fontRef>
          </p:style>
          <p:txBody>
            <a:bodyPr anchor="ctr">
              <a:spAutoFit/>
            </a:bodyPr>
            <a:lstStyle/>
            <a:p>
              <a:pPr>
                <a:defRPr/>
              </a:pPr>
              <a:endParaRPr lang="fr-FR" dirty="0"/>
            </a:p>
          </p:txBody>
        </p:sp>
        <p:sp>
          <p:nvSpPr>
            <p:cNvPr id="39" name="Oval 75"/>
            <p:cNvSpPr>
              <a:spLocks noChangeArrowheads="1"/>
            </p:cNvSpPr>
            <p:nvPr/>
          </p:nvSpPr>
          <p:spPr bwMode="gray">
            <a:xfrm>
              <a:off x="2337" y="1939"/>
              <a:ext cx="1096" cy="1098"/>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anchor="ctr">
              <a:spAutoFit/>
            </a:bodyPr>
            <a:lstStyle/>
            <a:p>
              <a:pPr>
                <a:defRPr/>
              </a:pPr>
              <a:endParaRPr lang="fr-FR" dirty="0"/>
            </a:p>
          </p:txBody>
        </p:sp>
      </p:grpSp>
      <p:pic>
        <p:nvPicPr>
          <p:cNvPr id="92162" name="Picture 2" descr="http://www.dessin.tv/files/2010/04/avion.jpg"/>
          <p:cNvPicPr>
            <a:picLocks noChangeAspect="1" noChangeArrowheads="1"/>
          </p:cNvPicPr>
          <p:nvPr/>
        </p:nvPicPr>
        <p:blipFill>
          <a:blip r:embed="rId2"/>
          <a:srcRect/>
          <a:stretch>
            <a:fillRect/>
          </a:stretch>
        </p:blipFill>
        <p:spPr bwMode="auto">
          <a:xfrm>
            <a:off x="6000760" y="1214422"/>
            <a:ext cx="2786082" cy="1285884"/>
          </a:xfrm>
          <a:prstGeom prst="rect">
            <a:avLst/>
          </a:prstGeom>
          <a:noFill/>
        </p:spPr>
      </p:pic>
      <p:pic>
        <p:nvPicPr>
          <p:cNvPr id="32" name="Picture 7" descr="http://www.forumin.co.ma/images/1LOGO-royal-Air-Maroc.jpg"/>
          <p:cNvPicPr>
            <a:picLocks noChangeAspect="1" noChangeArrowheads="1"/>
          </p:cNvPicPr>
          <p:nvPr/>
        </p:nvPicPr>
        <p:blipFill>
          <a:blip r:embed="rId3"/>
          <a:srcRect/>
          <a:stretch>
            <a:fillRect/>
          </a:stretch>
        </p:blipFill>
        <p:spPr bwMode="auto">
          <a:xfrm>
            <a:off x="6357950" y="2000240"/>
            <a:ext cx="2517370" cy="1643074"/>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dirty="0" err="1" smtClean="0"/>
              <a:t>Critères</a:t>
            </a:r>
            <a:r>
              <a:rPr lang="en-US" dirty="0" smtClean="0"/>
              <a:t> </a:t>
            </a:r>
            <a:r>
              <a:rPr lang="en-US" dirty="0" err="1" smtClean="0"/>
              <a:t>d’analyse</a:t>
            </a:r>
            <a:r>
              <a:rPr lang="en-US" dirty="0" smtClean="0"/>
              <a:t> du </a:t>
            </a:r>
            <a:r>
              <a:rPr lang="en-US" dirty="0" err="1" smtClean="0"/>
              <a:t>portail</a:t>
            </a:r>
            <a:endParaRPr lang="en-US" dirty="0"/>
          </a:p>
        </p:txBody>
      </p:sp>
      <p:grpSp>
        <p:nvGrpSpPr>
          <p:cNvPr id="2" name="Group 73"/>
          <p:cNvGrpSpPr>
            <a:grpSpLocks/>
          </p:cNvGrpSpPr>
          <p:nvPr/>
        </p:nvGrpSpPr>
        <p:grpSpPr bwMode="auto">
          <a:xfrm>
            <a:off x="0" y="1285860"/>
            <a:ext cx="5846763" cy="3594100"/>
            <a:chOff x="0" y="1037"/>
            <a:chExt cx="3683" cy="2264"/>
          </a:xfrm>
        </p:grpSpPr>
        <p:grpSp>
          <p:nvGrpSpPr>
            <p:cNvPr id="3" name="Group 40"/>
            <p:cNvGrpSpPr>
              <a:grpSpLocks/>
            </p:cNvGrpSpPr>
            <p:nvPr/>
          </p:nvGrpSpPr>
          <p:grpSpPr bwMode="auto">
            <a:xfrm>
              <a:off x="0" y="2704"/>
              <a:ext cx="3683" cy="597"/>
              <a:chOff x="0" y="3198"/>
              <a:chExt cx="5056" cy="816"/>
            </a:xfrm>
          </p:grpSpPr>
          <p:sp>
            <p:nvSpPr>
              <p:cNvPr id="58409" name="Rectangle 41"/>
              <p:cNvSpPr>
                <a:spLocks noChangeArrowheads="1"/>
              </p:cNvSpPr>
              <p:nvPr/>
            </p:nvSpPr>
            <p:spPr bwMode="gray">
              <a:xfrm>
                <a:off x="0" y="3408"/>
                <a:ext cx="4766" cy="576"/>
              </a:xfrm>
              <a:prstGeom prst="rect">
                <a:avLst/>
              </a:prstGeom>
              <a:gradFill rotWithShape="1">
                <a:gsLst>
                  <a:gs pos="0">
                    <a:srgbClr val="00CC99">
                      <a:gamma/>
                      <a:tint val="0"/>
                      <a:invGamma/>
                    </a:srgbClr>
                  </a:gs>
                  <a:gs pos="100000">
                    <a:srgbClr val="00CC99"/>
                  </a:gs>
                </a:gsLst>
                <a:lin ang="0" scaled="1"/>
              </a:gradFill>
              <a:ln w="9525" algn="ctr">
                <a:noFill/>
                <a:miter lim="800000"/>
                <a:headEnd/>
                <a:tailEnd/>
              </a:ln>
              <a:effectLst/>
            </p:spPr>
            <p:txBody>
              <a:bodyPr wrap="none" anchor="ctr"/>
              <a:lstStyle/>
              <a:p>
                <a:endParaRPr lang="fr-FR"/>
              </a:p>
            </p:txBody>
          </p:sp>
          <p:grpSp>
            <p:nvGrpSpPr>
              <p:cNvPr id="4" name="Group 42"/>
              <p:cNvGrpSpPr>
                <a:grpSpLocks/>
              </p:cNvGrpSpPr>
              <p:nvPr/>
            </p:nvGrpSpPr>
            <p:grpSpPr bwMode="auto">
              <a:xfrm>
                <a:off x="4233" y="3198"/>
                <a:ext cx="823" cy="816"/>
                <a:chOff x="2016" y="1920"/>
                <a:chExt cx="1680" cy="1680"/>
              </a:xfrm>
            </p:grpSpPr>
            <p:sp>
              <p:nvSpPr>
                <p:cNvPr id="58411" name="Oval 43"/>
                <p:cNvSpPr>
                  <a:spLocks noChangeArrowheads="1"/>
                </p:cNvSpPr>
                <p:nvPr/>
              </p:nvSpPr>
              <p:spPr bwMode="gray">
                <a:xfrm>
                  <a:off x="2016" y="1920"/>
                  <a:ext cx="1680" cy="1680"/>
                </a:xfrm>
                <a:prstGeom prst="ellipse">
                  <a:avLst/>
                </a:prstGeom>
                <a:gradFill rotWithShape="1">
                  <a:gsLst>
                    <a:gs pos="0">
                      <a:srgbClr val="00CC99"/>
                    </a:gs>
                    <a:gs pos="100000">
                      <a:srgbClr val="00CC99">
                        <a:gamma/>
                        <a:shade val="24314"/>
                        <a:invGamma/>
                      </a:srgbClr>
                    </a:gs>
                  </a:gsLst>
                  <a:lin ang="5400000" scaled="1"/>
                </a:gradFill>
                <a:ln w="9525">
                  <a:noFill/>
                  <a:round/>
                  <a:headEnd/>
                  <a:tailEnd/>
                </a:ln>
                <a:effectLst/>
              </p:spPr>
              <p:txBody>
                <a:bodyPr wrap="none" anchor="ctr"/>
                <a:lstStyle/>
                <a:p>
                  <a:endParaRPr lang="fr-FR"/>
                </a:p>
              </p:txBody>
            </p:sp>
            <p:sp>
              <p:nvSpPr>
                <p:cNvPr id="58412" name="Freeform 44"/>
                <p:cNvSpPr>
                  <a:spLocks/>
                </p:cNvSpPr>
                <p:nvPr/>
              </p:nvSpPr>
              <p:spPr bwMode="gray">
                <a:xfrm>
                  <a:off x="2208" y="1948"/>
                  <a:ext cx="1296" cy="634"/>
                </a:xfrm>
                <a:custGeom>
                  <a:avLst/>
                  <a:gdLst/>
                  <a:ahLst/>
                  <a:cxnLst>
                    <a:cxn ang="0">
                      <a:pos x="1301" y="401"/>
                    </a:cxn>
                    <a:cxn ang="0">
                      <a:pos x="1317" y="442"/>
                    </a:cxn>
                    <a:cxn ang="0">
                      <a:pos x="1321" y="481"/>
                    </a:cxn>
                    <a:cxn ang="0">
                      <a:pos x="1315" y="516"/>
                    </a:cxn>
                    <a:cxn ang="0">
                      <a:pos x="1298" y="550"/>
                    </a:cxn>
                    <a:cxn ang="0">
                      <a:pos x="1272" y="579"/>
                    </a:cxn>
                    <a:cxn ang="0">
                      <a:pos x="1239" y="604"/>
                    </a:cxn>
                    <a:cxn ang="0">
                      <a:pos x="1196" y="628"/>
                    </a:cxn>
                    <a:cxn ang="0">
                      <a:pos x="1147" y="649"/>
                    </a:cxn>
                    <a:cxn ang="0">
                      <a:pos x="1092" y="667"/>
                    </a:cxn>
                    <a:cxn ang="0">
                      <a:pos x="1031" y="683"/>
                    </a:cxn>
                    <a:cxn ang="0">
                      <a:pos x="967" y="694"/>
                    </a:cxn>
                    <a:cxn ang="0">
                      <a:pos x="896" y="704"/>
                    </a:cxn>
                    <a:cxn ang="0">
                      <a:pos x="824" y="710"/>
                    </a:cxn>
                    <a:cxn ang="0">
                      <a:pos x="795" y="712"/>
                    </a:cxn>
                    <a:cxn ang="0">
                      <a:pos x="476" y="712"/>
                    </a:cxn>
                    <a:cxn ang="0">
                      <a:pos x="472" y="712"/>
                    </a:cxn>
                    <a:cxn ang="0">
                      <a:pos x="409" y="708"/>
                    </a:cxn>
                    <a:cxn ang="0">
                      <a:pos x="348" y="704"/>
                    </a:cxn>
                    <a:cxn ang="0">
                      <a:pos x="290" y="696"/>
                    </a:cxn>
                    <a:cxn ang="0">
                      <a:pos x="235" y="689"/>
                    </a:cxn>
                    <a:cxn ang="0">
                      <a:pos x="186" y="677"/>
                    </a:cxn>
                    <a:cxn ang="0">
                      <a:pos x="141" y="663"/>
                    </a:cxn>
                    <a:cxn ang="0">
                      <a:pos x="102" y="648"/>
                    </a:cxn>
                    <a:cxn ang="0">
                      <a:pos x="67" y="630"/>
                    </a:cxn>
                    <a:cxn ang="0">
                      <a:pos x="39" y="608"/>
                    </a:cxn>
                    <a:cxn ang="0">
                      <a:pos x="18" y="583"/>
                    </a:cxn>
                    <a:cxn ang="0">
                      <a:pos x="6" y="554"/>
                    </a:cxn>
                    <a:cxn ang="0">
                      <a:pos x="0" y="524"/>
                    </a:cxn>
                    <a:cxn ang="0">
                      <a:pos x="0" y="520"/>
                    </a:cxn>
                    <a:cxn ang="0">
                      <a:pos x="4" y="487"/>
                    </a:cxn>
                    <a:cxn ang="0">
                      <a:pos x="16" y="446"/>
                    </a:cxn>
                    <a:cxn ang="0">
                      <a:pos x="51" y="370"/>
                    </a:cxn>
                    <a:cxn ang="0">
                      <a:pos x="94" y="299"/>
                    </a:cxn>
                    <a:cxn ang="0">
                      <a:pos x="147" y="235"/>
                    </a:cxn>
                    <a:cxn ang="0">
                      <a:pos x="204" y="176"/>
                    </a:cxn>
                    <a:cxn ang="0">
                      <a:pos x="270" y="125"/>
                    </a:cxn>
                    <a:cxn ang="0">
                      <a:pos x="341" y="82"/>
                    </a:cxn>
                    <a:cxn ang="0">
                      <a:pos x="415" y="47"/>
                    </a:cxn>
                    <a:cxn ang="0">
                      <a:pos x="497" y="21"/>
                    </a:cxn>
                    <a:cxn ang="0">
                      <a:pos x="581" y="6"/>
                    </a:cxn>
                    <a:cxn ang="0">
                      <a:pos x="667" y="0"/>
                    </a:cxn>
                    <a:cxn ang="0">
                      <a:pos x="667" y="0"/>
                    </a:cxn>
                    <a:cxn ang="0">
                      <a:pos x="759" y="6"/>
                    </a:cxn>
                    <a:cxn ang="0">
                      <a:pos x="847" y="23"/>
                    </a:cxn>
                    <a:cxn ang="0">
                      <a:pos x="932" y="53"/>
                    </a:cxn>
                    <a:cxn ang="0">
                      <a:pos x="1010" y="90"/>
                    </a:cxn>
                    <a:cxn ang="0">
                      <a:pos x="1082" y="137"/>
                    </a:cxn>
                    <a:cxn ang="0">
                      <a:pos x="1149" y="194"/>
                    </a:cxn>
                    <a:cxn ang="0">
                      <a:pos x="1208" y="256"/>
                    </a:cxn>
                    <a:cxn ang="0">
                      <a:pos x="1258" y="325"/>
                    </a:cxn>
                    <a:cxn ang="0">
                      <a:pos x="1301" y="401"/>
                    </a:cxn>
                    <a:cxn ang="0">
                      <a:pos x="1301" y="401"/>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00CC99"/>
                    </a:gs>
                  </a:gsLst>
                  <a:lin ang="5400000" scaled="1"/>
                </a:gradFill>
                <a:ln w="0">
                  <a:noFill/>
                  <a:prstDash val="solid"/>
                  <a:round/>
                  <a:headEnd/>
                  <a:tailEnd/>
                </a:ln>
              </p:spPr>
              <p:txBody>
                <a:bodyPr/>
                <a:lstStyle/>
                <a:p>
                  <a:endParaRPr lang="fr-FR"/>
                </a:p>
              </p:txBody>
            </p:sp>
          </p:grpSp>
          <p:sp>
            <p:nvSpPr>
              <p:cNvPr id="58413" name="Text Box 45"/>
              <p:cNvSpPr txBox="1">
                <a:spLocks noChangeArrowheads="1"/>
              </p:cNvSpPr>
              <p:nvPr/>
            </p:nvSpPr>
            <p:spPr bwMode="gray">
              <a:xfrm>
                <a:off x="4533" y="3251"/>
                <a:ext cx="350" cy="397"/>
              </a:xfrm>
              <a:prstGeom prst="rect">
                <a:avLst/>
              </a:prstGeom>
              <a:noFill/>
              <a:ln w="9525" algn="ctr">
                <a:noFill/>
                <a:miter lim="800000"/>
                <a:headEnd/>
                <a:tailEnd/>
              </a:ln>
              <a:effectLst/>
            </p:spPr>
            <p:txBody>
              <a:bodyPr wrap="none">
                <a:spAutoFit/>
              </a:bodyPr>
              <a:lstStyle/>
              <a:p>
                <a:pPr algn="ctr" eaLnBrk="0" hangingPunct="0"/>
                <a:r>
                  <a:rPr lang="en-US" sz="2400" b="1" dirty="0" smtClean="0">
                    <a:solidFill>
                      <a:srgbClr val="000000"/>
                    </a:solidFill>
                    <a:effectLst>
                      <a:outerShdw blurRad="38100" dist="38100" dir="2700000" algn="tl">
                        <a:srgbClr val="C0C0C0"/>
                      </a:outerShdw>
                    </a:effectLst>
                    <a:latin typeface="Verdana" pitchFamily="34" charset="0"/>
                  </a:rPr>
                  <a:t>4</a:t>
                </a:r>
                <a:endParaRPr lang="en-US" sz="2400" b="1" dirty="0">
                  <a:solidFill>
                    <a:srgbClr val="000000"/>
                  </a:solidFill>
                  <a:effectLst>
                    <a:outerShdw blurRad="38100" dist="38100" dir="2700000" algn="tl">
                      <a:srgbClr val="C0C0C0"/>
                    </a:outerShdw>
                  </a:effectLst>
                  <a:latin typeface="Verdana" pitchFamily="34" charset="0"/>
                </a:endParaRPr>
              </a:p>
            </p:txBody>
          </p:sp>
        </p:grpSp>
        <p:grpSp>
          <p:nvGrpSpPr>
            <p:cNvPr id="5" name="Group 46"/>
            <p:cNvGrpSpPr>
              <a:grpSpLocks/>
            </p:cNvGrpSpPr>
            <p:nvPr/>
          </p:nvGrpSpPr>
          <p:grpSpPr bwMode="auto">
            <a:xfrm>
              <a:off x="0" y="1588"/>
              <a:ext cx="2934" cy="590"/>
              <a:chOff x="0" y="1666"/>
              <a:chExt cx="4028" cy="806"/>
            </a:xfrm>
          </p:grpSpPr>
          <p:sp>
            <p:nvSpPr>
              <p:cNvPr id="58415" name="Rectangle 47"/>
              <p:cNvSpPr>
                <a:spLocks noChangeArrowheads="1"/>
              </p:cNvSpPr>
              <p:nvPr/>
            </p:nvSpPr>
            <p:spPr bwMode="gray">
              <a:xfrm>
                <a:off x="0" y="1868"/>
                <a:ext cx="3478" cy="576"/>
              </a:xfrm>
              <a:prstGeom prst="rect">
                <a:avLst/>
              </a:prstGeom>
              <a:gradFill rotWithShape="1">
                <a:gsLst>
                  <a:gs pos="0">
                    <a:srgbClr val="418AEB">
                      <a:gamma/>
                      <a:tint val="0"/>
                      <a:invGamma/>
                    </a:srgbClr>
                  </a:gs>
                  <a:gs pos="100000">
                    <a:srgbClr val="418AEB"/>
                  </a:gs>
                </a:gsLst>
                <a:lin ang="0" scaled="1"/>
              </a:gradFill>
              <a:ln w="9525" algn="ctr">
                <a:noFill/>
                <a:miter lim="800000"/>
                <a:headEnd/>
                <a:tailEnd/>
              </a:ln>
              <a:effectLst/>
            </p:spPr>
            <p:txBody>
              <a:bodyPr wrap="none" anchor="ctr"/>
              <a:lstStyle/>
              <a:p>
                <a:endParaRPr lang="fr-FR"/>
              </a:p>
            </p:txBody>
          </p:sp>
          <p:grpSp>
            <p:nvGrpSpPr>
              <p:cNvPr id="6" name="Group 48"/>
              <p:cNvGrpSpPr>
                <a:grpSpLocks/>
              </p:cNvGrpSpPr>
              <p:nvPr/>
            </p:nvGrpSpPr>
            <p:grpSpPr bwMode="auto">
              <a:xfrm>
                <a:off x="3217" y="1666"/>
                <a:ext cx="811" cy="806"/>
                <a:chOff x="3938" y="1968"/>
                <a:chExt cx="430" cy="437"/>
              </a:xfrm>
            </p:grpSpPr>
            <p:grpSp>
              <p:nvGrpSpPr>
                <p:cNvPr id="7" name="Group 49"/>
                <p:cNvGrpSpPr>
                  <a:grpSpLocks/>
                </p:cNvGrpSpPr>
                <p:nvPr/>
              </p:nvGrpSpPr>
              <p:grpSpPr bwMode="auto">
                <a:xfrm>
                  <a:off x="3938" y="1968"/>
                  <a:ext cx="430" cy="437"/>
                  <a:chOff x="2016" y="1920"/>
                  <a:chExt cx="1680" cy="1680"/>
                </a:xfrm>
              </p:grpSpPr>
              <p:sp>
                <p:nvSpPr>
                  <p:cNvPr id="58418" name="Oval 50"/>
                  <p:cNvSpPr>
                    <a:spLocks noChangeArrowheads="1"/>
                  </p:cNvSpPr>
                  <p:nvPr/>
                </p:nvSpPr>
                <p:spPr bwMode="gray">
                  <a:xfrm>
                    <a:off x="2016" y="1920"/>
                    <a:ext cx="1680" cy="1680"/>
                  </a:xfrm>
                  <a:prstGeom prst="ellipse">
                    <a:avLst/>
                  </a:prstGeom>
                  <a:gradFill rotWithShape="1">
                    <a:gsLst>
                      <a:gs pos="0">
                        <a:srgbClr val="4996E3"/>
                      </a:gs>
                      <a:gs pos="100000">
                        <a:srgbClr val="4996E3">
                          <a:gamma/>
                          <a:shade val="30196"/>
                          <a:invGamma/>
                        </a:srgbClr>
                      </a:gs>
                    </a:gsLst>
                    <a:lin ang="5400000" scaled="1"/>
                  </a:gradFill>
                  <a:ln w="9525">
                    <a:noFill/>
                    <a:round/>
                    <a:headEnd/>
                    <a:tailEnd/>
                  </a:ln>
                  <a:effectLst/>
                </p:spPr>
                <p:txBody>
                  <a:bodyPr wrap="none" anchor="ctr"/>
                  <a:lstStyle/>
                  <a:p>
                    <a:endParaRPr lang="fr-FR"/>
                  </a:p>
                </p:txBody>
              </p:sp>
              <p:sp>
                <p:nvSpPr>
                  <p:cNvPr id="58419" name="Freeform 51"/>
                  <p:cNvSpPr>
                    <a:spLocks/>
                  </p:cNvSpPr>
                  <p:nvPr/>
                </p:nvSpPr>
                <p:spPr bwMode="gray">
                  <a:xfrm>
                    <a:off x="2208" y="1948"/>
                    <a:ext cx="1296" cy="634"/>
                  </a:xfrm>
                  <a:custGeom>
                    <a:avLst/>
                    <a:gdLst/>
                    <a:ahLst/>
                    <a:cxnLst>
                      <a:cxn ang="0">
                        <a:pos x="1301" y="401"/>
                      </a:cxn>
                      <a:cxn ang="0">
                        <a:pos x="1317" y="442"/>
                      </a:cxn>
                      <a:cxn ang="0">
                        <a:pos x="1321" y="481"/>
                      </a:cxn>
                      <a:cxn ang="0">
                        <a:pos x="1315" y="516"/>
                      </a:cxn>
                      <a:cxn ang="0">
                        <a:pos x="1298" y="550"/>
                      </a:cxn>
                      <a:cxn ang="0">
                        <a:pos x="1272" y="579"/>
                      </a:cxn>
                      <a:cxn ang="0">
                        <a:pos x="1239" y="604"/>
                      </a:cxn>
                      <a:cxn ang="0">
                        <a:pos x="1196" y="628"/>
                      </a:cxn>
                      <a:cxn ang="0">
                        <a:pos x="1147" y="649"/>
                      </a:cxn>
                      <a:cxn ang="0">
                        <a:pos x="1092" y="667"/>
                      </a:cxn>
                      <a:cxn ang="0">
                        <a:pos x="1031" y="683"/>
                      </a:cxn>
                      <a:cxn ang="0">
                        <a:pos x="967" y="694"/>
                      </a:cxn>
                      <a:cxn ang="0">
                        <a:pos x="896" y="704"/>
                      </a:cxn>
                      <a:cxn ang="0">
                        <a:pos x="824" y="710"/>
                      </a:cxn>
                      <a:cxn ang="0">
                        <a:pos x="795" y="712"/>
                      </a:cxn>
                      <a:cxn ang="0">
                        <a:pos x="476" y="712"/>
                      </a:cxn>
                      <a:cxn ang="0">
                        <a:pos x="472" y="712"/>
                      </a:cxn>
                      <a:cxn ang="0">
                        <a:pos x="409" y="708"/>
                      </a:cxn>
                      <a:cxn ang="0">
                        <a:pos x="348" y="704"/>
                      </a:cxn>
                      <a:cxn ang="0">
                        <a:pos x="290" y="696"/>
                      </a:cxn>
                      <a:cxn ang="0">
                        <a:pos x="235" y="689"/>
                      </a:cxn>
                      <a:cxn ang="0">
                        <a:pos x="186" y="677"/>
                      </a:cxn>
                      <a:cxn ang="0">
                        <a:pos x="141" y="663"/>
                      </a:cxn>
                      <a:cxn ang="0">
                        <a:pos x="102" y="648"/>
                      </a:cxn>
                      <a:cxn ang="0">
                        <a:pos x="67" y="630"/>
                      </a:cxn>
                      <a:cxn ang="0">
                        <a:pos x="39" y="608"/>
                      </a:cxn>
                      <a:cxn ang="0">
                        <a:pos x="18" y="583"/>
                      </a:cxn>
                      <a:cxn ang="0">
                        <a:pos x="6" y="554"/>
                      </a:cxn>
                      <a:cxn ang="0">
                        <a:pos x="0" y="524"/>
                      </a:cxn>
                      <a:cxn ang="0">
                        <a:pos x="0" y="520"/>
                      </a:cxn>
                      <a:cxn ang="0">
                        <a:pos x="4" y="487"/>
                      </a:cxn>
                      <a:cxn ang="0">
                        <a:pos x="16" y="446"/>
                      </a:cxn>
                      <a:cxn ang="0">
                        <a:pos x="51" y="370"/>
                      </a:cxn>
                      <a:cxn ang="0">
                        <a:pos x="94" y="299"/>
                      </a:cxn>
                      <a:cxn ang="0">
                        <a:pos x="147" y="235"/>
                      </a:cxn>
                      <a:cxn ang="0">
                        <a:pos x="204" y="176"/>
                      </a:cxn>
                      <a:cxn ang="0">
                        <a:pos x="270" y="125"/>
                      </a:cxn>
                      <a:cxn ang="0">
                        <a:pos x="341" y="82"/>
                      </a:cxn>
                      <a:cxn ang="0">
                        <a:pos x="415" y="47"/>
                      </a:cxn>
                      <a:cxn ang="0">
                        <a:pos x="497" y="21"/>
                      </a:cxn>
                      <a:cxn ang="0">
                        <a:pos x="581" y="6"/>
                      </a:cxn>
                      <a:cxn ang="0">
                        <a:pos x="667" y="0"/>
                      </a:cxn>
                      <a:cxn ang="0">
                        <a:pos x="667" y="0"/>
                      </a:cxn>
                      <a:cxn ang="0">
                        <a:pos x="759" y="6"/>
                      </a:cxn>
                      <a:cxn ang="0">
                        <a:pos x="847" y="23"/>
                      </a:cxn>
                      <a:cxn ang="0">
                        <a:pos x="932" y="53"/>
                      </a:cxn>
                      <a:cxn ang="0">
                        <a:pos x="1010" y="90"/>
                      </a:cxn>
                      <a:cxn ang="0">
                        <a:pos x="1082" y="137"/>
                      </a:cxn>
                      <a:cxn ang="0">
                        <a:pos x="1149" y="194"/>
                      </a:cxn>
                      <a:cxn ang="0">
                        <a:pos x="1208" y="256"/>
                      </a:cxn>
                      <a:cxn ang="0">
                        <a:pos x="1258" y="325"/>
                      </a:cxn>
                      <a:cxn ang="0">
                        <a:pos x="1301" y="401"/>
                      </a:cxn>
                      <a:cxn ang="0">
                        <a:pos x="1301" y="401"/>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66A7E8"/>
                      </a:gs>
                    </a:gsLst>
                    <a:lin ang="5400000" scaled="1"/>
                  </a:gradFill>
                  <a:ln w="0">
                    <a:noFill/>
                    <a:prstDash val="solid"/>
                    <a:round/>
                    <a:headEnd/>
                    <a:tailEnd/>
                  </a:ln>
                </p:spPr>
                <p:txBody>
                  <a:bodyPr/>
                  <a:lstStyle/>
                  <a:p>
                    <a:endParaRPr lang="fr-FR"/>
                  </a:p>
                </p:txBody>
              </p:sp>
            </p:grpSp>
            <p:sp>
              <p:nvSpPr>
                <p:cNvPr id="58420" name="Text Box 52"/>
                <p:cNvSpPr txBox="1">
                  <a:spLocks noChangeArrowheads="1"/>
                </p:cNvSpPr>
                <p:nvPr/>
              </p:nvSpPr>
              <p:spPr bwMode="gray">
                <a:xfrm>
                  <a:off x="4054" y="2028"/>
                  <a:ext cx="185" cy="215"/>
                </a:xfrm>
                <a:prstGeom prst="rect">
                  <a:avLst/>
                </a:prstGeom>
                <a:noFill/>
                <a:ln w="9525" algn="ctr">
                  <a:noFill/>
                  <a:miter lim="800000"/>
                  <a:headEnd/>
                  <a:tailEnd/>
                </a:ln>
                <a:effectLst/>
              </p:spPr>
              <p:txBody>
                <a:bodyPr wrap="none">
                  <a:spAutoFit/>
                </a:bodyPr>
                <a:lstStyle/>
                <a:p>
                  <a:pPr algn="ctr" eaLnBrk="0" hangingPunct="0"/>
                  <a:r>
                    <a:rPr lang="en-US" sz="2400" b="1" dirty="0" smtClean="0">
                      <a:solidFill>
                        <a:srgbClr val="000000"/>
                      </a:solidFill>
                      <a:effectLst>
                        <a:outerShdw blurRad="38100" dist="38100" dir="2700000" algn="tl">
                          <a:srgbClr val="C0C0C0"/>
                        </a:outerShdw>
                      </a:effectLst>
                      <a:latin typeface="Verdana" pitchFamily="34" charset="0"/>
                    </a:rPr>
                    <a:t>2</a:t>
                  </a:r>
                  <a:endParaRPr lang="en-US" sz="2400" b="1" dirty="0">
                    <a:solidFill>
                      <a:srgbClr val="000000"/>
                    </a:solidFill>
                    <a:effectLst>
                      <a:outerShdw blurRad="38100" dist="38100" dir="2700000" algn="tl">
                        <a:srgbClr val="C0C0C0"/>
                      </a:outerShdw>
                    </a:effectLst>
                    <a:latin typeface="Verdana" pitchFamily="34" charset="0"/>
                  </a:endParaRPr>
                </a:p>
              </p:txBody>
            </p:sp>
          </p:grpSp>
        </p:grpSp>
        <p:grpSp>
          <p:nvGrpSpPr>
            <p:cNvPr id="8" name="Group 53"/>
            <p:cNvGrpSpPr>
              <a:grpSpLocks/>
            </p:cNvGrpSpPr>
            <p:nvPr/>
          </p:nvGrpSpPr>
          <p:grpSpPr bwMode="auto">
            <a:xfrm>
              <a:off x="0" y="2124"/>
              <a:ext cx="3323" cy="593"/>
              <a:chOff x="0" y="2426"/>
              <a:chExt cx="4563" cy="811"/>
            </a:xfrm>
          </p:grpSpPr>
          <p:sp>
            <p:nvSpPr>
              <p:cNvPr id="58422" name="Rectangle 54"/>
              <p:cNvSpPr>
                <a:spLocks noChangeArrowheads="1"/>
              </p:cNvSpPr>
              <p:nvPr/>
            </p:nvSpPr>
            <p:spPr bwMode="gray">
              <a:xfrm>
                <a:off x="0" y="2651"/>
                <a:ext cx="4240" cy="577"/>
              </a:xfrm>
              <a:prstGeom prst="rect">
                <a:avLst/>
              </a:prstGeom>
              <a:gradFill rotWithShape="1">
                <a:gsLst>
                  <a:gs pos="0">
                    <a:srgbClr val="56B0CC">
                      <a:gamma/>
                      <a:tint val="0"/>
                      <a:invGamma/>
                    </a:srgbClr>
                  </a:gs>
                  <a:gs pos="100000">
                    <a:srgbClr val="56B0CC"/>
                  </a:gs>
                </a:gsLst>
                <a:lin ang="0" scaled="1"/>
              </a:gradFill>
              <a:ln w="9525" algn="ctr">
                <a:noFill/>
                <a:miter lim="800000"/>
                <a:headEnd/>
                <a:tailEnd/>
              </a:ln>
              <a:effectLst/>
            </p:spPr>
            <p:txBody>
              <a:bodyPr wrap="none" anchor="ctr"/>
              <a:lstStyle/>
              <a:p>
                <a:endParaRPr lang="fr-FR"/>
              </a:p>
            </p:txBody>
          </p:sp>
          <p:grpSp>
            <p:nvGrpSpPr>
              <p:cNvPr id="9" name="Group 55"/>
              <p:cNvGrpSpPr>
                <a:grpSpLocks/>
              </p:cNvGrpSpPr>
              <p:nvPr/>
            </p:nvGrpSpPr>
            <p:grpSpPr bwMode="auto">
              <a:xfrm>
                <a:off x="3744" y="2426"/>
                <a:ext cx="819" cy="811"/>
                <a:chOff x="3552" y="3339"/>
                <a:chExt cx="412" cy="392"/>
              </a:xfrm>
            </p:grpSpPr>
            <p:grpSp>
              <p:nvGrpSpPr>
                <p:cNvPr id="10" name="Group 56"/>
                <p:cNvGrpSpPr>
                  <a:grpSpLocks/>
                </p:cNvGrpSpPr>
                <p:nvPr/>
              </p:nvGrpSpPr>
              <p:grpSpPr bwMode="auto">
                <a:xfrm>
                  <a:off x="3552" y="3339"/>
                  <a:ext cx="412" cy="392"/>
                  <a:chOff x="2016" y="1920"/>
                  <a:chExt cx="1680" cy="1680"/>
                </a:xfrm>
              </p:grpSpPr>
              <p:sp>
                <p:nvSpPr>
                  <p:cNvPr id="58425" name="Oval 57"/>
                  <p:cNvSpPr>
                    <a:spLocks noChangeArrowheads="1"/>
                  </p:cNvSpPr>
                  <p:nvPr/>
                </p:nvSpPr>
                <p:spPr bwMode="gray">
                  <a:xfrm>
                    <a:off x="2016" y="1920"/>
                    <a:ext cx="1680" cy="1680"/>
                  </a:xfrm>
                  <a:prstGeom prst="ellipse">
                    <a:avLst/>
                  </a:prstGeom>
                  <a:gradFill rotWithShape="1">
                    <a:gsLst>
                      <a:gs pos="0">
                        <a:srgbClr val="56B0CC"/>
                      </a:gs>
                      <a:gs pos="100000">
                        <a:srgbClr val="56B0CC">
                          <a:gamma/>
                          <a:shade val="24314"/>
                          <a:invGamma/>
                        </a:srgbClr>
                      </a:gs>
                    </a:gsLst>
                    <a:lin ang="5400000" scaled="1"/>
                  </a:gradFill>
                  <a:ln w="9525">
                    <a:noFill/>
                    <a:round/>
                    <a:headEnd/>
                    <a:tailEnd/>
                  </a:ln>
                  <a:effectLst/>
                </p:spPr>
                <p:txBody>
                  <a:bodyPr wrap="none" anchor="ctr"/>
                  <a:lstStyle/>
                  <a:p>
                    <a:endParaRPr lang="fr-FR"/>
                  </a:p>
                </p:txBody>
              </p:sp>
              <p:sp>
                <p:nvSpPr>
                  <p:cNvPr id="58426" name="Freeform 58"/>
                  <p:cNvSpPr>
                    <a:spLocks/>
                  </p:cNvSpPr>
                  <p:nvPr/>
                </p:nvSpPr>
                <p:spPr bwMode="gray">
                  <a:xfrm>
                    <a:off x="2208" y="1948"/>
                    <a:ext cx="1296" cy="634"/>
                  </a:xfrm>
                  <a:custGeom>
                    <a:avLst/>
                    <a:gdLst/>
                    <a:ahLst/>
                    <a:cxnLst>
                      <a:cxn ang="0">
                        <a:pos x="1301" y="401"/>
                      </a:cxn>
                      <a:cxn ang="0">
                        <a:pos x="1317" y="442"/>
                      </a:cxn>
                      <a:cxn ang="0">
                        <a:pos x="1321" y="481"/>
                      </a:cxn>
                      <a:cxn ang="0">
                        <a:pos x="1315" y="516"/>
                      </a:cxn>
                      <a:cxn ang="0">
                        <a:pos x="1298" y="550"/>
                      </a:cxn>
                      <a:cxn ang="0">
                        <a:pos x="1272" y="579"/>
                      </a:cxn>
                      <a:cxn ang="0">
                        <a:pos x="1239" y="604"/>
                      </a:cxn>
                      <a:cxn ang="0">
                        <a:pos x="1196" y="628"/>
                      </a:cxn>
                      <a:cxn ang="0">
                        <a:pos x="1147" y="649"/>
                      </a:cxn>
                      <a:cxn ang="0">
                        <a:pos x="1092" y="667"/>
                      </a:cxn>
                      <a:cxn ang="0">
                        <a:pos x="1031" y="683"/>
                      </a:cxn>
                      <a:cxn ang="0">
                        <a:pos x="967" y="694"/>
                      </a:cxn>
                      <a:cxn ang="0">
                        <a:pos x="896" y="704"/>
                      </a:cxn>
                      <a:cxn ang="0">
                        <a:pos x="824" y="710"/>
                      </a:cxn>
                      <a:cxn ang="0">
                        <a:pos x="795" y="712"/>
                      </a:cxn>
                      <a:cxn ang="0">
                        <a:pos x="476" y="712"/>
                      </a:cxn>
                      <a:cxn ang="0">
                        <a:pos x="472" y="712"/>
                      </a:cxn>
                      <a:cxn ang="0">
                        <a:pos x="409" y="708"/>
                      </a:cxn>
                      <a:cxn ang="0">
                        <a:pos x="348" y="704"/>
                      </a:cxn>
                      <a:cxn ang="0">
                        <a:pos x="290" y="696"/>
                      </a:cxn>
                      <a:cxn ang="0">
                        <a:pos x="235" y="689"/>
                      </a:cxn>
                      <a:cxn ang="0">
                        <a:pos x="186" y="677"/>
                      </a:cxn>
                      <a:cxn ang="0">
                        <a:pos x="141" y="663"/>
                      </a:cxn>
                      <a:cxn ang="0">
                        <a:pos x="102" y="648"/>
                      </a:cxn>
                      <a:cxn ang="0">
                        <a:pos x="67" y="630"/>
                      </a:cxn>
                      <a:cxn ang="0">
                        <a:pos x="39" y="608"/>
                      </a:cxn>
                      <a:cxn ang="0">
                        <a:pos x="18" y="583"/>
                      </a:cxn>
                      <a:cxn ang="0">
                        <a:pos x="6" y="554"/>
                      </a:cxn>
                      <a:cxn ang="0">
                        <a:pos x="0" y="524"/>
                      </a:cxn>
                      <a:cxn ang="0">
                        <a:pos x="0" y="520"/>
                      </a:cxn>
                      <a:cxn ang="0">
                        <a:pos x="4" y="487"/>
                      </a:cxn>
                      <a:cxn ang="0">
                        <a:pos x="16" y="446"/>
                      </a:cxn>
                      <a:cxn ang="0">
                        <a:pos x="51" y="370"/>
                      </a:cxn>
                      <a:cxn ang="0">
                        <a:pos x="94" y="299"/>
                      </a:cxn>
                      <a:cxn ang="0">
                        <a:pos x="147" y="235"/>
                      </a:cxn>
                      <a:cxn ang="0">
                        <a:pos x="204" y="176"/>
                      </a:cxn>
                      <a:cxn ang="0">
                        <a:pos x="270" y="125"/>
                      </a:cxn>
                      <a:cxn ang="0">
                        <a:pos x="341" y="82"/>
                      </a:cxn>
                      <a:cxn ang="0">
                        <a:pos x="415" y="47"/>
                      </a:cxn>
                      <a:cxn ang="0">
                        <a:pos x="497" y="21"/>
                      </a:cxn>
                      <a:cxn ang="0">
                        <a:pos x="581" y="6"/>
                      </a:cxn>
                      <a:cxn ang="0">
                        <a:pos x="667" y="0"/>
                      </a:cxn>
                      <a:cxn ang="0">
                        <a:pos x="667" y="0"/>
                      </a:cxn>
                      <a:cxn ang="0">
                        <a:pos x="759" y="6"/>
                      </a:cxn>
                      <a:cxn ang="0">
                        <a:pos x="847" y="23"/>
                      </a:cxn>
                      <a:cxn ang="0">
                        <a:pos x="932" y="53"/>
                      </a:cxn>
                      <a:cxn ang="0">
                        <a:pos x="1010" y="90"/>
                      </a:cxn>
                      <a:cxn ang="0">
                        <a:pos x="1082" y="137"/>
                      </a:cxn>
                      <a:cxn ang="0">
                        <a:pos x="1149" y="194"/>
                      </a:cxn>
                      <a:cxn ang="0">
                        <a:pos x="1208" y="256"/>
                      </a:cxn>
                      <a:cxn ang="0">
                        <a:pos x="1258" y="325"/>
                      </a:cxn>
                      <a:cxn ang="0">
                        <a:pos x="1301" y="401"/>
                      </a:cxn>
                      <a:cxn ang="0">
                        <a:pos x="1301" y="401"/>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56B0CC"/>
                      </a:gs>
                    </a:gsLst>
                    <a:lin ang="5400000" scaled="1"/>
                  </a:gradFill>
                  <a:ln w="0">
                    <a:noFill/>
                    <a:prstDash val="solid"/>
                    <a:round/>
                    <a:headEnd/>
                    <a:tailEnd/>
                  </a:ln>
                </p:spPr>
                <p:txBody>
                  <a:bodyPr/>
                  <a:lstStyle/>
                  <a:p>
                    <a:endParaRPr lang="fr-FR"/>
                  </a:p>
                </p:txBody>
              </p:sp>
            </p:grpSp>
            <p:sp>
              <p:nvSpPr>
                <p:cNvPr id="58427" name="Text Box 59"/>
                <p:cNvSpPr txBox="1">
                  <a:spLocks noChangeArrowheads="1"/>
                </p:cNvSpPr>
                <p:nvPr/>
              </p:nvSpPr>
              <p:spPr bwMode="gray">
                <a:xfrm>
                  <a:off x="3692" y="3360"/>
                  <a:ext cx="176" cy="192"/>
                </a:xfrm>
                <a:prstGeom prst="rect">
                  <a:avLst/>
                </a:prstGeom>
                <a:noFill/>
                <a:ln w="9525" algn="ctr">
                  <a:noFill/>
                  <a:miter lim="800000"/>
                  <a:headEnd/>
                  <a:tailEnd/>
                </a:ln>
                <a:effectLst/>
              </p:spPr>
              <p:txBody>
                <a:bodyPr wrap="none">
                  <a:spAutoFit/>
                </a:bodyPr>
                <a:lstStyle/>
                <a:p>
                  <a:pPr algn="ctr" eaLnBrk="0" hangingPunct="0"/>
                  <a:r>
                    <a:rPr lang="en-US" sz="2400" b="1" dirty="0" smtClean="0">
                      <a:solidFill>
                        <a:srgbClr val="000000"/>
                      </a:solidFill>
                      <a:effectLst>
                        <a:outerShdw blurRad="38100" dist="38100" dir="2700000" algn="tl">
                          <a:srgbClr val="C0C0C0"/>
                        </a:outerShdw>
                      </a:effectLst>
                      <a:latin typeface="Verdana" pitchFamily="34" charset="0"/>
                    </a:rPr>
                    <a:t>3</a:t>
                  </a:r>
                  <a:endParaRPr lang="en-US" sz="2400" b="1" dirty="0">
                    <a:solidFill>
                      <a:srgbClr val="000000"/>
                    </a:solidFill>
                    <a:effectLst>
                      <a:outerShdw blurRad="38100" dist="38100" dir="2700000" algn="tl">
                        <a:srgbClr val="C0C0C0"/>
                      </a:outerShdw>
                    </a:effectLst>
                    <a:latin typeface="Verdana" pitchFamily="34" charset="0"/>
                  </a:endParaRPr>
                </a:p>
              </p:txBody>
            </p:sp>
          </p:grpSp>
        </p:grpSp>
        <p:grpSp>
          <p:nvGrpSpPr>
            <p:cNvPr id="11" name="Group 60"/>
            <p:cNvGrpSpPr>
              <a:grpSpLocks/>
            </p:cNvGrpSpPr>
            <p:nvPr/>
          </p:nvGrpSpPr>
          <p:grpSpPr bwMode="auto">
            <a:xfrm>
              <a:off x="0" y="1037"/>
              <a:ext cx="2589" cy="587"/>
              <a:chOff x="0" y="864"/>
              <a:chExt cx="3553" cy="802"/>
            </a:xfrm>
          </p:grpSpPr>
          <p:sp>
            <p:nvSpPr>
              <p:cNvPr id="58429" name="Rectangle 61"/>
              <p:cNvSpPr>
                <a:spLocks noChangeArrowheads="1"/>
              </p:cNvSpPr>
              <p:nvPr/>
            </p:nvSpPr>
            <p:spPr bwMode="gray">
              <a:xfrm>
                <a:off x="0" y="1084"/>
                <a:ext cx="3147" cy="576"/>
              </a:xfrm>
              <a:prstGeom prst="rect">
                <a:avLst/>
              </a:prstGeom>
              <a:gradFill rotWithShape="1">
                <a:gsLst>
                  <a:gs pos="0">
                    <a:srgbClr val="E98931">
                      <a:gamma/>
                      <a:tint val="0"/>
                      <a:invGamma/>
                    </a:srgbClr>
                  </a:gs>
                  <a:gs pos="100000">
                    <a:srgbClr val="E98931"/>
                  </a:gs>
                </a:gsLst>
                <a:lin ang="0" scaled="1"/>
              </a:gradFill>
              <a:ln w="9525" algn="ctr">
                <a:noFill/>
                <a:miter lim="800000"/>
                <a:headEnd/>
                <a:tailEnd/>
              </a:ln>
              <a:effectLst/>
            </p:spPr>
            <p:txBody>
              <a:bodyPr wrap="none" anchor="ctr"/>
              <a:lstStyle/>
              <a:p>
                <a:endParaRPr lang="fr-FR"/>
              </a:p>
            </p:txBody>
          </p:sp>
          <p:grpSp>
            <p:nvGrpSpPr>
              <p:cNvPr id="12" name="Group 62"/>
              <p:cNvGrpSpPr>
                <a:grpSpLocks/>
              </p:cNvGrpSpPr>
              <p:nvPr/>
            </p:nvGrpSpPr>
            <p:grpSpPr bwMode="auto">
              <a:xfrm>
                <a:off x="2734" y="864"/>
                <a:ext cx="819" cy="802"/>
                <a:chOff x="1488" y="1968"/>
                <a:chExt cx="432" cy="432"/>
              </a:xfrm>
            </p:grpSpPr>
            <p:grpSp>
              <p:nvGrpSpPr>
                <p:cNvPr id="13" name="Group 63"/>
                <p:cNvGrpSpPr>
                  <a:grpSpLocks/>
                </p:cNvGrpSpPr>
                <p:nvPr/>
              </p:nvGrpSpPr>
              <p:grpSpPr bwMode="auto">
                <a:xfrm>
                  <a:off x="1488" y="1968"/>
                  <a:ext cx="432" cy="432"/>
                  <a:chOff x="2016" y="1920"/>
                  <a:chExt cx="1680" cy="1680"/>
                </a:xfrm>
              </p:grpSpPr>
              <p:sp>
                <p:nvSpPr>
                  <p:cNvPr id="58432" name="Oval 64"/>
                  <p:cNvSpPr>
                    <a:spLocks noChangeArrowheads="1"/>
                  </p:cNvSpPr>
                  <p:nvPr/>
                </p:nvSpPr>
                <p:spPr bwMode="gray">
                  <a:xfrm>
                    <a:off x="2016" y="1920"/>
                    <a:ext cx="1680" cy="1680"/>
                  </a:xfrm>
                  <a:prstGeom prst="ellipse">
                    <a:avLst/>
                  </a:prstGeom>
                  <a:gradFill rotWithShape="1">
                    <a:gsLst>
                      <a:gs pos="0">
                        <a:srgbClr val="FF9900"/>
                      </a:gs>
                      <a:gs pos="100000">
                        <a:srgbClr val="FF9900">
                          <a:gamma/>
                          <a:shade val="39216"/>
                          <a:invGamma/>
                        </a:srgbClr>
                      </a:gs>
                    </a:gsLst>
                    <a:lin ang="5400000" scaled="1"/>
                  </a:gradFill>
                  <a:ln w="9525">
                    <a:noFill/>
                    <a:round/>
                    <a:headEnd/>
                    <a:tailEnd/>
                  </a:ln>
                  <a:effectLst/>
                </p:spPr>
                <p:txBody>
                  <a:bodyPr wrap="none" anchor="ctr"/>
                  <a:lstStyle/>
                  <a:p>
                    <a:endParaRPr lang="fr-FR"/>
                  </a:p>
                </p:txBody>
              </p:sp>
              <p:sp>
                <p:nvSpPr>
                  <p:cNvPr id="58433" name="Freeform 65"/>
                  <p:cNvSpPr>
                    <a:spLocks/>
                  </p:cNvSpPr>
                  <p:nvPr/>
                </p:nvSpPr>
                <p:spPr bwMode="gray">
                  <a:xfrm>
                    <a:off x="2208" y="1948"/>
                    <a:ext cx="1296" cy="634"/>
                  </a:xfrm>
                  <a:custGeom>
                    <a:avLst/>
                    <a:gdLst/>
                    <a:ahLst/>
                    <a:cxnLst>
                      <a:cxn ang="0">
                        <a:pos x="1301" y="401"/>
                      </a:cxn>
                      <a:cxn ang="0">
                        <a:pos x="1317" y="442"/>
                      </a:cxn>
                      <a:cxn ang="0">
                        <a:pos x="1321" y="481"/>
                      </a:cxn>
                      <a:cxn ang="0">
                        <a:pos x="1315" y="516"/>
                      </a:cxn>
                      <a:cxn ang="0">
                        <a:pos x="1298" y="550"/>
                      </a:cxn>
                      <a:cxn ang="0">
                        <a:pos x="1272" y="579"/>
                      </a:cxn>
                      <a:cxn ang="0">
                        <a:pos x="1239" y="604"/>
                      </a:cxn>
                      <a:cxn ang="0">
                        <a:pos x="1196" y="628"/>
                      </a:cxn>
                      <a:cxn ang="0">
                        <a:pos x="1147" y="649"/>
                      </a:cxn>
                      <a:cxn ang="0">
                        <a:pos x="1092" y="667"/>
                      </a:cxn>
                      <a:cxn ang="0">
                        <a:pos x="1031" y="683"/>
                      </a:cxn>
                      <a:cxn ang="0">
                        <a:pos x="967" y="694"/>
                      </a:cxn>
                      <a:cxn ang="0">
                        <a:pos x="896" y="704"/>
                      </a:cxn>
                      <a:cxn ang="0">
                        <a:pos x="824" y="710"/>
                      </a:cxn>
                      <a:cxn ang="0">
                        <a:pos x="795" y="712"/>
                      </a:cxn>
                      <a:cxn ang="0">
                        <a:pos x="476" y="712"/>
                      </a:cxn>
                      <a:cxn ang="0">
                        <a:pos x="472" y="712"/>
                      </a:cxn>
                      <a:cxn ang="0">
                        <a:pos x="409" y="708"/>
                      </a:cxn>
                      <a:cxn ang="0">
                        <a:pos x="348" y="704"/>
                      </a:cxn>
                      <a:cxn ang="0">
                        <a:pos x="290" y="696"/>
                      </a:cxn>
                      <a:cxn ang="0">
                        <a:pos x="235" y="689"/>
                      </a:cxn>
                      <a:cxn ang="0">
                        <a:pos x="186" y="677"/>
                      </a:cxn>
                      <a:cxn ang="0">
                        <a:pos x="141" y="663"/>
                      </a:cxn>
                      <a:cxn ang="0">
                        <a:pos x="102" y="648"/>
                      </a:cxn>
                      <a:cxn ang="0">
                        <a:pos x="67" y="630"/>
                      </a:cxn>
                      <a:cxn ang="0">
                        <a:pos x="39" y="608"/>
                      </a:cxn>
                      <a:cxn ang="0">
                        <a:pos x="18" y="583"/>
                      </a:cxn>
                      <a:cxn ang="0">
                        <a:pos x="6" y="554"/>
                      </a:cxn>
                      <a:cxn ang="0">
                        <a:pos x="0" y="524"/>
                      </a:cxn>
                      <a:cxn ang="0">
                        <a:pos x="0" y="520"/>
                      </a:cxn>
                      <a:cxn ang="0">
                        <a:pos x="4" y="487"/>
                      </a:cxn>
                      <a:cxn ang="0">
                        <a:pos x="16" y="446"/>
                      </a:cxn>
                      <a:cxn ang="0">
                        <a:pos x="51" y="370"/>
                      </a:cxn>
                      <a:cxn ang="0">
                        <a:pos x="94" y="299"/>
                      </a:cxn>
                      <a:cxn ang="0">
                        <a:pos x="147" y="235"/>
                      </a:cxn>
                      <a:cxn ang="0">
                        <a:pos x="204" y="176"/>
                      </a:cxn>
                      <a:cxn ang="0">
                        <a:pos x="270" y="125"/>
                      </a:cxn>
                      <a:cxn ang="0">
                        <a:pos x="341" y="82"/>
                      </a:cxn>
                      <a:cxn ang="0">
                        <a:pos x="415" y="47"/>
                      </a:cxn>
                      <a:cxn ang="0">
                        <a:pos x="497" y="21"/>
                      </a:cxn>
                      <a:cxn ang="0">
                        <a:pos x="581" y="6"/>
                      </a:cxn>
                      <a:cxn ang="0">
                        <a:pos x="667" y="0"/>
                      </a:cxn>
                      <a:cxn ang="0">
                        <a:pos x="667" y="0"/>
                      </a:cxn>
                      <a:cxn ang="0">
                        <a:pos x="759" y="6"/>
                      </a:cxn>
                      <a:cxn ang="0">
                        <a:pos x="847" y="23"/>
                      </a:cxn>
                      <a:cxn ang="0">
                        <a:pos x="932" y="53"/>
                      </a:cxn>
                      <a:cxn ang="0">
                        <a:pos x="1010" y="90"/>
                      </a:cxn>
                      <a:cxn ang="0">
                        <a:pos x="1082" y="137"/>
                      </a:cxn>
                      <a:cxn ang="0">
                        <a:pos x="1149" y="194"/>
                      </a:cxn>
                      <a:cxn ang="0">
                        <a:pos x="1208" y="256"/>
                      </a:cxn>
                      <a:cxn ang="0">
                        <a:pos x="1258" y="325"/>
                      </a:cxn>
                      <a:cxn ang="0">
                        <a:pos x="1301" y="401"/>
                      </a:cxn>
                      <a:cxn ang="0">
                        <a:pos x="1301" y="401"/>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FF9900"/>
                      </a:gs>
                    </a:gsLst>
                    <a:lin ang="5400000" scaled="1"/>
                  </a:gradFill>
                  <a:ln w="0">
                    <a:noFill/>
                    <a:prstDash val="solid"/>
                    <a:round/>
                    <a:headEnd/>
                    <a:tailEnd/>
                  </a:ln>
                </p:spPr>
                <p:txBody>
                  <a:bodyPr/>
                  <a:lstStyle/>
                  <a:p>
                    <a:endParaRPr lang="fr-FR"/>
                  </a:p>
                </p:txBody>
              </p:sp>
            </p:grpSp>
            <p:sp>
              <p:nvSpPr>
                <p:cNvPr id="58434" name="Text Box 66"/>
                <p:cNvSpPr txBox="1">
                  <a:spLocks noChangeArrowheads="1"/>
                </p:cNvSpPr>
                <p:nvPr/>
              </p:nvSpPr>
              <p:spPr bwMode="gray">
                <a:xfrm>
                  <a:off x="1618" y="2016"/>
                  <a:ext cx="184" cy="214"/>
                </a:xfrm>
                <a:prstGeom prst="rect">
                  <a:avLst/>
                </a:prstGeom>
                <a:noFill/>
                <a:ln w="9525" algn="ctr">
                  <a:noFill/>
                  <a:miter lim="800000"/>
                  <a:headEnd/>
                  <a:tailEnd/>
                </a:ln>
                <a:effectLst/>
              </p:spPr>
              <p:txBody>
                <a:bodyPr wrap="none">
                  <a:spAutoFit/>
                </a:bodyPr>
                <a:lstStyle/>
                <a:p>
                  <a:pPr algn="ctr" eaLnBrk="0" hangingPunct="0"/>
                  <a:r>
                    <a:rPr lang="en-US" sz="2400" b="1" dirty="0" smtClean="0">
                      <a:solidFill>
                        <a:srgbClr val="000000"/>
                      </a:solidFill>
                      <a:effectLst>
                        <a:outerShdw blurRad="38100" dist="38100" dir="2700000" algn="tl">
                          <a:srgbClr val="C0C0C0"/>
                        </a:outerShdw>
                      </a:effectLst>
                      <a:latin typeface="Verdana" pitchFamily="34" charset="0"/>
                    </a:rPr>
                    <a:t>1</a:t>
                  </a:r>
                  <a:endParaRPr lang="en-US" sz="2400" b="1" dirty="0">
                    <a:solidFill>
                      <a:srgbClr val="000000"/>
                    </a:solidFill>
                    <a:effectLst>
                      <a:outerShdw blurRad="38100" dist="38100" dir="2700000" algn="tl">
                        <a:srgbClr val="C0C0C0"/>
                      </a:outerShdw>
                    </a:effectLst>
                    <a:latin typeface="Verdana" pitchFamily="34" charset="0"/>
                  </a:endParaRPr>
                </a:p>
              </p:txBody>
            </p:sp>
          </p:grpSp>
        </p:grpSp>
        <p:sp>
          <p:nvSpPr>
            <p:cNvPr id="58435" name="Text Box 67"/>
            <p:cNvSpPr txBox="1">
              <a:spLocks noChangeArrowheads="1"/>
            </p:cNvSpPr>
            <p:nvPr/>
          </p:nvSpPr>
          <p:spPr bwMode="gray">
            <a:xfrm>
              <a:off x="215" y="1305"/>
              <a:ext cx="1688" cy="252"/>
            </a:xfrm>
            <a:prstGeom prst="rect">
              <a:avLst/>
            </a:prstGeom>
            <a:noFill/>
            <a:ln w="9525">
              <a:noFill/>
              <a:miter lim="800000"/>
              <a:headEnd/>
              <a:tailEnd/>
            </a:ln>
            <a:effectLst/>
          </p:spPr>
          <p:txBody>
            <a:bodyPr>
              <a:spAutoFit/>
            </a:bodyPr>
            <a:lstStyle/>
            <a:p>
              <a:pPr marL="514350" indent="-514350" eaLnBrk="0" hangingPunct="0">
                <a:defRPr/>
              </a:pPr>
              <a:r>
                <a:rPr lang="fr-FR" sz="2000" b="1" i="1" dirty="0">
                  <a:latin typeface="Book Antiqua" pitchFamily="18" charset="0"/>
                </a:rPr>
                <a:t>Présentation visuelle</a:t>
              </a:r>
            </a:p>
          </p:txBody>
        </p:sp>
        <p:sp>
          <p:nvSpPr>
            <p:cNvPr id="58436" name="Text Box 68"/>
            <p:cNvSpPr txBox="1">
              <a:spLocks noChangeArrowheads="1"/>
            </p:cNvSpPr>
            <p:nvPr/>
          </p:nvSpPr>
          <p:spPr bwMode="gray">
            <a:xfrm>
              <a:off x="546" y="1856"/>
              <a:ext cx="1884" cy="252"/>
            </a:xfrm>
            <a:prstGeom prst="rect">
              <a:avLst/>
            </a:prstGeom>
            <a:noFill/>
            <a:ln w="9525">
              <a:noFill/>
              <a:miter lim="800000"/>
              <a:headEnd/>
              <a:tailEnd/>
            </a:ln>
            <a:effectLst/>
          </p:spPr>
          <p:txBody>
            <a:bodyPr wrap="square">
              <a:spAutoFit/>
            </a:bodyPr>
            <a:lstStyle/>
            <a:p>
              <a:pPr marL="514350" lvl="1" indent="-514350" eaLnBrk="0" hangingPunct="0">
                <a:defRPr/>
              </a:pPr>
              <a:r>
                <a:rPr lang="fr-FR" sz="2000" b="1" i="1" dirty="0">
                  <a:latin typeface="Book Antiqua" pitchFamily="18" charset="0"/>
                </a:rPr>
                <a:t>Organisation</a:t>
              </a:r>
              <a:r>
                <a:rPr lang="fr-FR" sz="2000" b="1" i="1" dirty="0">
                  <a:solidFill>
                    <a:srgbClr val="42679B"/>
                  </a:solidFill>
                  <a:latin typeface="Book Antiqua" pitchFamily="18" charset="0"/>
                </a:rPr>
                <a:t> </a:t>
              </a:r>
              <a:r>
                <a:rPr lang="fr-FR" sz="2000" b="1" i="1" dirty="0">
                  <a:latin typeface="Book Antiqua" pitchFamily="18" charset="0"/>
                </a:rPr>
                <a:t>du Portail</a:t>
              </a:r>
              <a:endParaRPr lang="en-US" sz="2000" b="1" i="1" dirty="0">
                <a:latin typeface="Book Antiqua" pitchFamily="18" charset="0"/>
              </a:endParaRPr>
            </a:p>
          </p:txBody>
        </p:sp>
        <p:sp>
          <p:nvSpPr>
            <p:cNvPr id="58437" name="Text Box 69"/>
            <p:cNvSpPr txBox="1">
              <a:spLocks noChangeArrowheads="1"/>
            </p:cNvSpPr>
            <p:nvPr/>
          </p:nvSpPr>
          <p:spPr bwMode="gray">
            <a:xfrm>
              <a:off x="0" y="2392"/>
              <a:ext cx="2970" cy="330"/>
            </a:xfrm>
            <a:prstGeom prst="rect">
              <a:avLst/>
            </a:prstGeom>
            <a:noFill/>
            <a:ln w="9525">
              <a:noFill/>
              <a:miter lim="800000"/>
              <a:headEnd/>
              <a:tailEnd/>
            </a:ln>
            <a:effectLst/>
          </p:spPr>
          <p:txBody>
            <a:bodyPr wrap="square">
              <a:spAutoFit/>
            </a:bodyPr>
            <a:lstStyle/>
            <a:p>
              <a:pPr marL="971550" lvl="1" indent="-514350" eaLnBrk="0" hangingPunct="0">
                <a:defRPr/>
              </a:pPr>
              <a:r>
                <a:rPr lang="fr-FR" sz="2800" b="1" i="1" dirty="0" smtClean="0">
                  <a:solidFill>
                    <a:srgbClr val="42679B"/>
                  </a:solidFill>
                  <a:latin typeface="Book Antiqua" pitchFamily="18" charset="0"/>
                </a:rPr>
                <a:t> </a:t>
              </a:r>
              <a:r>
                <a:rPr lang="fr-FR" sz="2000" b="1" i="1" dirty="0">
                  <a:latin typeface="Book Antiqua" pitchFamily="18" charset="0"/>
                </a:rPr>
                <a:t>Qualité des textes et de la langue</a:t>
              </a:r>
            </a:p>
          </p:txBody>
        </p:sp>
        <p:sp>
          <p:nvSpPr>
            <p:cNvPr id="58438" name="Text Box 70"/>
            <p:cNvSpPr txBox="1">
              <a:spLocks noChangeArrowheads="1"/>
            </p:cNvSpPr>
            <p:nvPr/>
          </p:nvSpPr>
          <p:spPr bwMode="gray">
            <a:xfrm>
              <a:off x="1291" y="2969"/>
              <a:ext cx="1688" cy="252"/>
            </a:xfrm>
            <a:prstGeom prst="rect">
              <a:avLst/>
            </a:prstGeom>
            <a:noFill/>
            <a:ln w="9525">
              <a:noFill/>
              <a:miter lim="800000"/>
              <a:headEnd/>
              <a:tailEnd/>
            </a:ln>
            <a:effectLst/>
          </p:spPr>
          <p:txBody>
            <a:bodyPr>
              <a:spAutoFit/>
            </a:bodyPr>
            <a:lstStyle/>
            <a:p>
              <a:pPr marL="971550" lvl="1" indent="-514350" eaLnBrk="0" hangingPunct="0">
                <a:defRPr/>
              </a:pPr>
              <a:r>
                <a:rPr lang="fr-FR" sz="2000" b="1" i="1" dirty="0" smtClean="0">
                  <a:latin typeface="Book Antiqua" pitchFamily="18" charset="0"/>
                </a:rPr>
                <a:t>                 Contenu</a:t>
              </a:r>
              <a:endParaRPr lang="fr-FR" sz="2000" b="1" i="1" dirty="0">
                <a:latin typeface="Book Antiqua" pitchFamily="18" charset="0"/>
              </a:endParaRPr>
            </a:p>
          </p:txBody>
        </p:sp>
      </p:grpSp>
      <p:grpSp>
        <p:nvGrpSpPr>
          <p:cNvPr id="14" name="Group 69"/>
          <p:cNvGrpSpPr>
            <a:grpSpLocks/>
          </p:cNvGrpSpPr>
          <p:nvPr/>
        </p:nvGrpSpPr>
        <p:grpSpPr bwMode="auto">
          <a:xfrm>
            <a:off x="7358082" y="5715016"/>
            <a:ext cx="1428728" cy="857232"/>
            <a:chOff x="2078" y="1680"/>
            <a:chExt cx="1615" cy="1615"/>
          </a:xfrm>
          <a:solidFill>
            <a:schemeClr val="accent2">
              <a:lumMod val="20000"/>
              <a:lumOff val="80000"/>
            </a:schemeClr>
          </a:solidFill>
        </p:grpSpPr>
        <p:sp>
          <p:nvSpPr>
            <p:cNvPr id="42" name="Oval 70"/>
            <p:cNvSpPr>
              <a:spLocks noChangeArrowheads="1"/>
            </p:cNvSpPr>
            <p:nvPr/>
          </p:nvSpPr>
          <p:spPr bwMode="gray">
            <a:xfrm>
              <a:off x="2078" y="1680"/>
              <a:ext cx="1615" cy="1615"/>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43" name="Oval 71"/>
            <p:cNvSpPr>
              <a:spLocks noChangeArrowheads="1"/>
            </p:cNvSpPr>
            <p:nvPr/>
          </p:nvSpPr>
          <p:spPr bwMode="gray">
            <a:xfrm>
              <a:off x="2170" y="1771"/>
              <a:ext cx="1430" cy="1430"/>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44" name="Oval 72"/>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45" name="Oval 73"/>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46" name="Oval 74"/>
            <p:cNvSpPr>
              <a:spLocks noChangeArrowheads="1"/>
            </p:cNvSpPr>
            <p:nvPr/>
          </p:nvSpPr>
          <p:spPr bwMode="gray">
            <a:xfrm>
              <a:off x="2337" y="1939"/>
              <a:ext cx="1096" cy="1098"/>
            </a:xfrm>
            <a:prstGeom prst="ellipse">
              <a:avLst/>
            </a:prstGeom>
            <a:ln>
              <a:headEnd/>
              <a:tailEnd/>
            </a:ln>
          </p:spPr>
          <p:style>
            <a:lnRef idx="1">
              <a:schemeClr val="dk1"/>
            </a:lnRef>
            <a:fillRef idx="3">
              <a:schemeClr val="dk1"/>
            </a:fillRef>
            <a:effectRef idx="2">
              <a:schemeClr val="dk1"/>
            </a:effectRef>
            <a:fontRef idx="minor">
              <a:schemeClr val="lt1"/>
            </a:fontRef>
          </p:style>
          <p:txBody>
            <a:bodyPr anchor="ctr">
              <a:spAutoFit/>
            </a:bodyPr>
            <a:lstStyle/>
            <a:p>
              <a:pPr>
                <a:defRPr/>
              </a:pPr>
              <a:endParaRPr lang="fr-FR" dirty="0"/>
            </a:p>
          </p:txBody>
        </p:sp>
        <p:sp>
          <p:nvSpPr>
            <p:cNvPr id="47" name="Oval 75"/>
            <p:cNvSpPr>
              <a:spLocks noChangeArrowheads="1"/>
            </p:cNvSpPr>
            <p:nvPr/>
          </p:nvSpPr>
          <p:spPr bwMode="gray">
            <a:xfrm>
              <a:off x="2337" y="1939"/>
              <a:ext cx="1096" cy="1098"/>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anchor="ctr">
              <a:spAutoFit/>
            </a:bodyPr>
            <a:lstStyle/>
            <a:p>
              <a:pPr>
                <a:defRPr/>
              </a:pPr>
              <a:endParaRPr lang="fr-FR" dirty="0"/>
            </a:p>
          </p:txBody>
        </p:sp>
      </p:grpSp>
      <p:sp>
        <p:nvSpPr>
          <p:cNvPr id="48" name="Rectangle 54"/>
          <p:cNvSpPr>
            <a:spLocks noChangeArrowheads="1"/>
          </p:cNvSpPr>
          <p:nvPr/>
        </p:nvSpPr>
        <p:spPr bwMode="gray">
          <a:xfrm>
            <a:off x="785786" y="5000636"/>
            <a:ext cx="4901844" cy="669767"/>
          </a:xfrm>
          <a:prstGeom prst="rect">
            <a:avLst/>
          </a:prstGeom>
          <a:gradFill rotWithShape="1">
            <a:gsLst>
              <a:gs pos="0">
                <a:srgbClr val="56B0CC">
                  <a:gamma/>
                  <a:tint val="0"/>
                  <a:invGamma/>
                </a:srgbClr>
              </a:gs>
              <a:gs pos="100000">
                <a:srgbClr val="56B0CC"/>
              </a:gs>
            </a:gsLst>
            <a:lin ang="0" scaled="1"/>
          </a:gradFill>
          <a:ln w="9525" algn="ctr">
            <a:noFill/>
            <a:miter lim="800000"/>
            <a:headEnd/>
            <a:tailEnd/>
          </a:ln>
          <a:effectLst/>
        </p:spPr>
        <p:txBody>
          <a:bodyPr wrap="none" anchor="ctr"/>
          <a:lstStyle/>
          <a:p>
            <a:pPr algn="ctr" eaLnBrk="0" hangingPunct="0">
              <a:defRPr/>
            </a:pPr>
            <a:r>
              <a:rPr lang="fr-FR" b="1" i="1" dirty="0">
                <a:solidFill>
                  <a:srgbClr val="42679B"/>
                </a:solidFill>
                <a:latin typeface="Book Antiqua" pitchFamily="18" charset="0"/>
              </a:rPr>
              <a:t> </a:t>
            </a:r>
            <a:r>
              <a:rPr lang="fr-FR" b="1" i="1" dirty="0" smtClean="0">
                <a:solidFill>
                  <a:srgbClr val="42679B"/>
                </a:solidFill>
                <a:latin typeface="Book Antiqua" pitchFamily="18" charset="0"/>
              </a:rPr>
              <a:t>               </a:t>
            </a:r>
            <a:r>
              <a:rPr lang="fr-FR" sz="2000" b="1" i="1" dirty="0">
                <a:latin typeface="Book Antiqua" pitchFamily="18" charset="0"/>
              </a:rPr>
              <a:t>Pertinence des hyperliens</a:t>
            </a:r>
            <a:endParaRPr lang="en-US" sz="2000" b="1" i="1" dirty="0">
              <a:latin typeface="Book Antiqua" pitchFamily="18" charset="0"/>
            </a:endParaRPr>
          </a:p>
        </p:txBody>
      </p:sp>
      <p:sp>
        <p:nvSpPr>
          <p:cNvPr id="50" name="Oval 57"/>
          <p:cNvSpPr>
            <a:spLocks noChangeArrowheads="1"/>
          </p:cNvSpPr>
          <p:nvPr/>
        </p:nvSpPr>
        <p:spPr bwMode="gray">
          <a:xfrm>
            <a:off x="5357818" y="4786322"/>
            <a:ext cx="946842" cy="941388"/>
          </a:xfrm>
          <a:prstGeom prst="ellipse">
            <a:avLst/>
          </a:prstGeom>
          <a:gradFill rotWithShape="1">
            <a:gsLst>
              <a:gs pos="0">
                <a:srgbClr val="56B0CC"/>
              </a:gs>
              <a:gs pos="100000">
                <a:srgbClr val="56B0CC">
                  <a:gamma/>
                  <a:shade val="24314"/>
                  <a:invGamma/>
                </a:srgbClr>
              </a:gs>
            </a:gsLst>
            <a:lin ang="5400000" scaled="1"/>
          </a:gradFill>
          <a:ln w="9525">
            <a:noFill/>
            <a:round/>
            <a:headEnd/>
            <a:tailEnd/>
          </a:ln>
          <a:effectLst/>
        </p:spPr>
        <p:txBody>
          <a:bodyPr wrap="none" anchor="ctr"/>
          <a:lstStyle/>
          <a:p>
            <a:endParaRPr lang="fr-FR" dirty="0"/>
          </a:p>
        </p:txBody>
      </p:sp>
      <p:sp>
        <p:nvSpPr>
          <p:cNvPr id="51" name="Text Box 45"/>
          <p:cNvSpPr txBox="1">
            <a:spLocks noChangeArrowheads="1"/>
          </p:cNvSpPr>
          <p:nvPr/>
        </p:nvSpPr>
        <p:spPr bwMode="gray">
          <a:xfrm>
            <a:off x="5715008" y="5000636"/>
            <a:ext cx="404278" cy="461665"/>
          </a:xfrm>
          <a:prstGeom prst="rect">
            <a:avLst/>
          </a:prstGeom>
          <a:noFill/>
          <a:ln w="9525" algn="ctr">
            <a:noFill/>
            <a:miter lim="800000"/>
            <a:headEnd/>
            <a:tailEnd/>
          </a:ln>
          <a:effectLst/>
        </p:spPr>
        <p:txBody>
          <a:bodyPr wrap="none">
            <a:spAutoFit/>
          </a:bodyPr>
          <a:lstStyle/>
          <a:p>
            <a:pPr algn="ctr" eaLnBrk="0" hangingPunct="0"/>
            <a:r>
              <a:rPr lang="en-US" sz="2400" b="1" dirty="0">
                <a:solidFill>
                  <a:srgbClr val="000000"/>
                </a:solidFill>
                <a:effectLst>
                  <a:outerShdw blurRad="38100" dist="38100" dir="2700000" algn="tl">
                    <a:srgbClr val="C0C0C0"/>
                  </a:outerShdw>
                </a:effectLst>
                <a:latin typeface="Verdana" pitchFamily="34" charset="0"/>
              </a:rPr>
              <a:t>5</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dirty="0" err="1" smtClean="0"/>
              <a:t>Critères</a:t>
            </a:r>
            <a:r>
              <a:rPr lang="en-US" dirty="0" smtClean="0"/>
              <a:t> </a:t>
            </a:r>
            <a:r>
              <a:rPr lang="en-US" dirty="0" err="1" smtClean="0"/>
              <a:t>d’analyse</a:t>
            </a:r>
            <a:r>
              <a:rPr lang="en-US" dirty="0" smtClean="0"/>
              <a:t> du </a:t>
            </a:r>
            <a:r>
              <a:rPr lang="en-US" dirty="0" err="1" smtClean="0"/>
              <a:t>portail</a:t>
            </a:r>
            <a:r>
              <a:rPr lang="en-US" dirty="0" smtClean="0"/>
              <a:t>(suite)</a:t>
            </a:r>
            <a:endParaRPr lang="en-US" dirty="0"/>
          </a:p>
        </p:txBody>
      </p:sp>
      <p:grpSp>
        <p:nvGrpSpPr>
          <p:cNvPr id="2" name="Group 73"/>
          <p:cNvGrpSpPr>
            <a:grpSpLocks/>
          </p:cNvGrpSpPr>
          <p:nvPr/>
        </p:nvGrpSpPr>
        <p:grpSpPr bwMode="auto">
          <a:xfrm>
            <a:off x="0" y="1285860"/>
            <a:ext cx="5846763" cy="3594101"/>
            <a:chOff x="0" y="1037"/>
            <a:chExt cx="3683" cy="2264"/>
          </a:xfrm>
        </p:grpSpPr>
        <p:grpSp>
          <p:nvGrpSpPr>
            <p:cNvPr id="3" name="Group 40"/>
            <p:cNvGrpSpPr>
              <a:grpSpLocks/>
            </p:cNvGrpSpPr>
            <p:nvPr/>
          </p:nvGrpSpPr>
          <p:grpSpPr bwMode="auto">
            <a:xfrm>
              <a:off x="0" y="2704"/>
              <a:ext cx="3683" cy="597"/>
              <a:chOff x="0" y="3198"/>
              <a:chExt cx="5056" cy="816"/>
            </a:xfrm>
          </p:grpSpPr>
          <p:sp>
            <p:nvSpPr>
              <p:cNvPr id="58409" name="Rectangle 41"/>
              <p:cNvSpPr>
                <a:spLocks noChangeArrowheads="1"/>
              </p:cNvSpPr>
              <p:nvPr/>
            </p:nvSpPr>
            <p:spPr bwMode="gray">
              <a:xfrm>
                <a:off x="0" y="3408"/>
                <a:ext cx="4766" cy="576"/>
              </a:xfrm>
              <a:prstGeom prst="rect">
                <a:avLst/>
              </a:prstGeom>
              <a:gradFill rotWithShape="1">
                <a:gsLst>
                  <a:gs pos="0">
                    <a:srgbClr val="00CC99">
                      <a:gamma/>
                      <a:tint val="0"/>
                      <a:invGamma/>
                    </a:srgbClr>
                  </a:gs>
                  <a:gs pos="100000">
                    <a:srgbClr val="00CC99"/>
                  </a:gs>
                </a:gsLst>
                <a:lin ang="0" scaled="1"/>
              </a:gradFill>
              <a:ln w="9525" algn="ctr">
                <a:noFill/>
                <a:miter lim="800000"/>
                <a:headEnd/>
                <a:tailEnd/>
              </a:ln>
              <a:effectLst/>
            </p:spPr>
            <p:txBody>
              <a:bodyPr wrap="none" anchor="ctr"/>
              <a:lstStyle/>
              <a:p>
                <a:endParaRPr lang="fr-FR"/>
              </a:p>
            </p:txBody>
          </p:sp>
          <p:grpSp>
            <p:nvGrpSpPr>
              <p:cNvPr id="4" name="Group 42"/>
              <p:cNvGrpSpPr>
                <a:grpSpLocks/>
              </p:cNvGrpSpPr>
              <p:nvPr/>
            </p:nvGrpSpPr>
            <p:grpSpPr bwMode="auto">
              <a:xfrm>
                <a:off x="4233" y="3198"/>
                <a:ext cx="823" cy="816"/>
                <a:chOff x="2016" y="1920"/>
                <a:chExt cx="1680" cy="1680"/>
              </a:xfrm>
            </p:grpSpPr>
            <p:sp>
              <p:nvSpPr>
                <p:cNvPr id="58411" name="Oval 43"/>
                <p:cNvSpPr>
                  <a:spLocks noChangeArrowheads="1"/>
                </p:cNvSpPr>
                <p:nvPr/>
              </p:nvSpPr>
              <p:spPr bwMode="gray">
                <a:xfrm>
                  <a:off x="2016" y="1920"/>
                  <a:ext cx="1680" cy="1680"/>
                </a:xfrm>
                <a:prstGeom prst="ellipse">
                  <a:avLst/>
                </a:prstGeom>
                <a:gradFill rotWithShape="1">
                  <a:gsLst>
                    <a:gs pos="0">
                      <a:srgbClr val="00CC99"/>
                    </a:gs>
                    <a:gs pos="100000">
                      <a:srgbClr val="00CC99">
                        <a:gamma/>
                        <a:shade val="24314"/>
                        <a:invGamma/>
                      </a:srgbClr>
                    </a:gs>
                  </a:gsLst>
                  <a:lin ang="5400000" scaled="1"/>
                </a:gradFill>
                <a:ln w="9525">
                  <a:noFill/>
                  <a:round/>
                  <a:headEnd/>
                  <a:tailEnd/>
                </a:ln>
                <a:effectLst/>
              </p:spPr>
              <p:txBody>
                <a:bodyPr wrap="none" anchor="ctr"/>
                <a:lstStyle/>
                <a:p>
                  <a:endParaRPr lang="fr-FR"/>
                </a:p>
              </p:txBody>
            </p:sp>
            <p:sp>
              <p:nvSpPr>
                <p:cNvPr id="58412" name="Freeform 44"/>
                <p:cNvSpPr>
                  <a:spLocks/>
                </p:cNvSpPr>
                <p:nvPr/>
              </p:nvSpPr>
              <p:spPr bwMode="gray">
                <a:xfrm>
                  <a:off x="2208" y="1948"/>
                  <a:ext cx="1296" cy="634"/>
                </a:xfrm>
                <a:custGeom>
                  <a:avLst/>
                  <a:gdLst/>
                  <a:ahLst/>
                  <a:cxnLst>
                    <a:cxn ang="0">
                      <a:pos x="1301" y="401"/>
                    </a:cxn>
                    <a:cxn ang="0">
                      <a:pos x="1317" y="442"/>
                    </a:cxn>
                    <a:cxn ang="0">
                      <a:pos x="1321" y="481"/>
                    </a:cxn>
                    <a:cxn ang="0">
                      <a:pos x="1315" y="516"/>
                    </a:cxn>
                    <a:cxn ang="0">
                      <a:pos x="1298" y="550"/>
                    </a:cxn>
                    <a:cxn ang="0">
                      <a:pos x="1272" y="579"/>
                    </a:cxn>
                    <a:cxn ang="0">
                      <a:pos x="1239" y="604"/>
                    </a:cxn>
                    <a:cxn ang="0">
                      <a:pos x="1196" y="628"/>
                    </a:cxn>
                    <a:cxn ang="0">
                      <a:pos x="1147" y="649"/>
                    </a:cxn>
                    <a:cxn ang="0">
                      <a:pos x="1092" y="667"/>
                    </a:cxn>
                    <a:cxn ang="0">
                      <a:pos x="1031" y="683"/>
                    </a:cxn>
                    <a:cxn ang="0">
                      <a:pos x="967" y="694"/>
                    </a:cxn>
                    <a:cxn ang="0">
                      <a:pos x="896" y="704"/>
                    </a:cxn>
                    <a:cxn ang="0">
                      <a:pos x="824" y="710"/>
                    </a:cxn>
                    <a:cxn ang="0">
                      <a:pos x="795" y="712"/>
                    </a:cxn>
                    <a:cxn ang="0">
                      <a:pos x="476" y="712"/>
                    </a:cxn>
                    <a:cxn ang="0">
                      <a:pos x="472" y="712"/>
                    </a:cxn>
                    <a:cxn ang="0">
                      <a:pos x="409" y="708"/>
                    </a:cxn>
                    <a:cxn ang="0">
                      <a:pos x="348" y="704"/>
                    </a:cxn>
                    <a:cxn ang="0">
                      <a:pos x="290" y="696"/>
                    </a:cxn>
                    <a:cxn ang="0">
                      <a:pos x="235" y="689"/>
                    </a:cxn>
                    <a:cxn ang="0">
                      <a:pos x="186" y="677"/>
                    </a:cxn>
                    <a:cxn ang="0">
                      <a:pos x="141" y="663"/>
                    </a:cxn>
                    <a:cxn ang="0">
                      <a:pos x="102" y="648"/>
                    </a:cxn>
                    <a:cxn ang="0">
                      <a:pos x="67" y="630"/>
                    </a:cxn>
                    <a:cxn ang="0">
                      <a:pos x="39" y="608"/>
                    </a:cxn>
                    <a:cxn ang="0">
                      <a:pos x="18" y="583"/>
                    </a:cxn>
                    <a:cxn ang="0">
                      <a:pos x="6" y="554"/>
                    </a:cxn>
                    <a:cxn ang="0">
                      <a:pos x="0" y="524"/>
                    </a:cxn>
                    <a:cxn ang="0">
                      <a:pos x="0" y="520"/>
                    </a:cxn>
                    <a:cxn ang="0">
                      <a:pos x="4" y="487"/>
                    </a:cxn>
                    <a:cxn ang="0">
                      <a:pos x="16" y="446"/>
                    </a:cxn>
                    <a:cxn ang="0">
                      <a:pos x="51" y="370"/>
                    </a:cxn>
                    <a:cxn ang="0">
                      <a:pos x="94" y="299"/>
                    </a:cxn>
                    <a:cxn ang="0">
                      <a:pos x="147" y="235"/>
                    </a:cxn>
                    <a:cxn ang="0">
                      <a:pos x="204" y="176"/>
                    </a:cxn>
                    <a:cxn ang="0">
                      <a:pos x="270" y="125"/>
                    </a:cxn>
                    <a:cxn ang="0">
                      <a:pos x="341" y="82"/>
                    </a:cxn>
                    <a:cxn ang="0">
                      <a:pos x="415" y="47"/>
                    </a:cxn>
                    <a:cxn ang="0">
                      <a:pos x="497" y="21"/>
                    </a:cxn>
                    <a:cxn ang="0">
                      <a:pos x="581" y="6"/>
                    </a:cxn>
                    <a:cxn ang="0">
                      <a:pos x="667" y="0"/>
                    </a:cxn>
                    <a:cxn ang="0">
                      <a:pos x="667" y="0"/>
                    </a:cxn>
                    <a:cxn ang="0">
                      <a:pos x="759" y="6"/>
                    </a:cxn>
                    <a:cxn ang="0">
                      <a:pos x="847" y="23"/>
                    </a:cxn>
                    <a:cxn ang="0">
                      <a:pos x="932" y="53"/>
                    </a:cxn>
                    <a:cxn ang="0">
                      <a:pos x="1010" y="90"/>
                    </a:cxn>
                    <a:cxn ang="0">
                      <a:pos x="1082" y="137"/>
                    </a:cxn>
                    <a:cxn ang="0">
                      <a:pos x="1149" y="194"/>
                    </a:cxn>
                    <a:cxn ang="0">
                      <a:pos x="1208" y="256"/>
                    </a:cxn>
                    <a:cxn ang="0">
                      <a:pos x="1258" y="325"/>
                    </a:cxn>
                    <a:cxn ang="0">
                      <a:pos x="1301" y="401"/>
                    </a:cxn>
                    <a:cxn ang="0">
                      <a:pos x="1301" y="401"/>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00CC99"/>
                    </a:gs>
                  </a:gsLst>
                  <a:lin ang="5400000" scaled="1"/>
                </a:gradFill>
                <a:ln w="0">
                  <a:noFill/>
                  <a:prstDash val="solid"/>
                  <a:round/>
                  <a:headEnd/>
                  <a:tailEnd/>
                </a:ln>
              </p:spPr>
              <p:txBody>
                <a:bodyPr/>
                <a:lstStyle/>
                <a:p>
                  <a:endParaRPr lang="fr-FR"/>
                </a:p>
              </p:txBody>
            </p:sp>
          </p:grpSp>
          <p:sp>
            <p:nvSpPr>
              <p:cNvPr id="58413" name="Text Box 45"/>
              <p:cNvSpPr txBox="1">
                <a:spLocks noChangeArrowheads="1"/>
              </p:cNvSpPr>
              <p:nvPr/>
            </p:nvSpPr>
            <p:spPr bwMode="gray">
              <a:xfrm>
                <a:off x="4533" y="3251"/>
                <a:ext cx="350" cy="397"/>
              </a:xfrm>
              <a:prstGeom prst="rect">
                <a:avLst/>
              </a:prstGeom>
              <a:noFill/>
              <a:ln w="9525" algn="ctr">
                <a:noFill/>
                <a:miter lim="800000"/>
                <a:headEnd/>
                <a:tailEnd/>
              </a:ln>
              <a:effectLst/>
            </p:spPr>
            <p:txBody>
              <a:bodyPr wrap="none">
                <a:spAutoFit/>
              </a:bodyPr>
              <a:lstStyle/>
              <a:p>
                <a:pPr algn="ctr" eaLnBrk="0" hangingPunct="0"/>
                <a:r>
                  <a:rPr lang="en-US" sz="2400" b="1" dirty="0">
                    <a:solidFill>
                      <a:srgbClr val="000000"/>
                    </a:solidFill>
                    <a:effectLst>
                      <a:outerShdw blurRad="38100" dist="38100" dir="2700000" algn="tl">
                        <a:srgbClr val="C0C0C0"/>
                      </a:outerShdw>
                    </a:effectLst>
                    <a:latin typeface="Verdana" pitchFamily="34" charset="0"/>
                  </a:rPr>
                  <a:t>9</a:t>
                </a:r>
              </a:p>
            </p:txBody>
          </p:sp>
        </p:grpSp>
        <p:grpSp>
          <p:nvGrpSpPr>
            <p:cNvPr id="5" name="Group 46"/>
            <p:cNvGrpSpPr>
              <a:grpSpLocks/>
            </p:cNvGrpSpPr>
            <p:nvPr/>
          </p:nvGrpSpPr>
          <p:grpSpPr bwMode="auto">
            <a:xfrm>
              <a:off x="0" y="1588"/>
              <a:ext cx="2934" cy="590"/>
              <a:chOff x="0" y="1666"/>
              <a:chExt cx="4028" cy="806"/>
            </a:xfrm>
          </p:grpSpPr>
          <p:sp>
            <p:nvSpPr>
              <p:cNvPr id="58415" name="Rectangle 47"/>
              <p:cNvSpPr>
                <a:spLocks noChangeArrowheads="1"/>
              </p:cNvSpPr>
              <p:nvPr/>
            </p:nvSpPr>
            <p:spPr bwMode="gray">
              <a:xfrm>
                <a:off x="0" y="1834"/>
                <a:ext cx="3478" cy="576"/>
              </a:xfrm>
              <a:prstGeom prst="rect">
                <a:avLst/>
              </a:prstGeom>
              <a:gradFill rotWithShape="1">
                <a:gsLst>
                  <a:gs pos="0">
                    <a:srgbClr val="418AEB">
                      <a:gamma/>
                      <a:tint val="0"/>
                      <a:invGamma/>
                    </a:srgbClr>
                  </a:gs>
                  <a:gs pos="100000">
                    <a:srgbClr val="418AEB"/>
                  </a:gs>
                </a:gsLst>
                <a:lin ang="0" scaled="1"/>
              </a:gradFill>
              <a:ln w="9525" algn="ctr">
                <a:noFill/>
                <a:miter lim="800000"/>
                <a:headEnd/>
                <a:tailEnd/>
              </a:ln>
              <a:effectLst/>
            </p:spPr>
            <p:txBody>
              <a:bodyPr wrap="none" anchor="ctr"/>
              <a:lstStyle/>
              <a:p>
                <a:endParaRPr lang="fr-FR"/>
              </a:p>
            </p:txBody>
          </p:sp>
          <p:grpSp>
            <p:nvGrpSpPr>
              <p:cNvPr id="6" name="Group 48"/>
              <p:cNvGrpSpPr>
                <a:grpSpLocks/>
              </p:cNvGrpSpPr>
              <p:nvPr/>
            </p:nvGrpSpPr>
            <p:grpSpPr bwMode="auto">
              <a:xfrm>
                <a:off x="3217" y="1666"/>
                <a:ext cx="811" cy="806"/>
                <a:chOff x="3938" y="1968"/>
                <a:chExt cx="430" cy="437"/>
              </a:xfrm>
            </p:grpSpPr>
            <p:grpSp>
              <p:nvGrpSpPr>
                <p:cNvPr id="7" name="Group 49"/>
                <p:cNvGrpSpPr>
                  <a:grpSpLocks/>
                </p:cNvGrpSpPr>
                <p:nvPr/>
              </p:nvGrpSpPr>
              <p:grpSpPr bwMode="auto">
                <a:xfrm>
                  <a:off x="3938" y="1968"/>
                  <a:ext cx="430" cy="437"/>
                  <a:chOff x="2016" y="1920"/>
                  <a:chExt cx="1680" cy="1680"/>
                </a:xfrm>
              </p:grpSpPr>
              <p:sp>
                <p:nvSpPr>
                  <p:cNvPr id="58418" name="Oval 50"/>
                  <p:cNvSpPr>
                    <a:spLocks noChangeArrowheads="1"/>
                  </p:cNvSpPr>
                  <p:nvPr/>
                </p:nvSpPr>
                <p:spPr bwMode="gray">
                  <a:xfrm>
                    <a:off x="2016" y="1920"/>
                    <a:ext cx="1680" cy="1680"/>
                  </a:xfrm>
                  <a:prstGeom prst="ellipse">
                    <a:avLst/>
                  </a:prstGeom>
                  <a:gradFill rotWithShape="1">
                    <a:gsLst>
                      <a:gs pos="0">
                        <a:srgbClr val="4996E3"/>
                      </a:gs>
                      <a:gs pos="100000">
                        <a:srgbClr val="4996E3">
                          <a:gamma/>
                          <a:shade val="30196"/>
                          <a:invGamma/>
                        </a:srgbClr>
                      </a:gs>
                    </a:gsLst>
                    <a:lin ang="5400000" scaled="1"/>
                  </a:gradFill>
                  <a:ln w="9525">
                    <a:noFill/>
                    <a:round/>
                    <a:headEnd/>
                    <a:tailEnd/>
                  </a:ln>
                  <a:effectLst/>
                </p:spPr>
                <p:txBody>
                  <a:bodyPr wrap="none" anchor="ctr"/>
                  <a:lstStyle/>
                  <a:p>
                    <a:endParaRPr lang="fr-FR"/>
                  </a:p>
                </p:txBody>
              </p:sp>
              <p:sp>
                <p:nvSpPr>
                  <p:cNvPr id="58419" name="Freeform 51"/>
                  <p:cNvSpPr>
                    <a:spLocks/>
                  </p:cNvSpPr>
                  <p:nvPr/>
                </p:nvSpPr>
                <p:spPr bwMode="gray">
                  <a:xfrm>
                    <a:off x="2208" y="1948"/>
                    <a:ext cx="1296" cy="634"/>
                  </a:xfrm>
                  <a:custGeom>
                    <a:avLst/>
                    <a:gdLst/>
                    <a:ahLst/>
                    <a:cxnLst>
                      <a:cxn ang="0">
                        <a:pos x="1301" y="401"/>
                      </a:cxn>
                      <a:cxn ang="0">
                        <a:pos x="1317" y="442"/>
                      </a:cxn>
                      <a:cxn ang="0">
                        <a:pos x="1321" y="481"/>
                      </a:cxn>
                      <a:cxn ang="0">
                        <a:pos x="1315" y="516"/>
                      </a:cxn>
                      <a:cxn ang="0">
                        <a:pos x="1298" y="550"/>
                      </a:cxn>
                      <a:cxn ang="0">
                        <a:pos x="1272" y="579"/>
                      </a:cxn>
                      <a:cxn ang="0">
                        <a:pos x="1239" y="604"/>
                      </a:cxn>
                      <a:cxn ang="0">
                        <a:pos x="1196" y="628"/>
                      </a:cxn>
                      <a:cxn ang="0">
                        <a:pos x="1147" y="649"/>
                      </a:cxn>
                      <a:cxn ang="0">
                        <a:pos x="1092" y="667"/>
                      </a:cxn>
                      <a:cxn ang="0">
                        <a:pos x="1031" y="683"/>
                      </a:cxn>
                      <a:cxn ang="0">
                        <a:pos x="967" y="694"/>
                      </a:cxn>
                      <a:cxn ang="0">
                        <a:pos x="896" y="704"/>
                      </a:cxn>
                      <a:cxn ang="0">
                        <a:pos x="824" y="710"/>
                      </a:cxn>
                      <a:cxn ang="0">
                        <a:pos x="795" y="712"/>
                      </a:cxn>
                      <a:cxn ang="0">
                        <a:pos x="476" y="712"/>
                      </a:cxn>
                      <a:cxn ang="0">
                        <a:pos x="472" y="712"/>
                      </a:cxn>
                      <a:cxn ang="0">
                        <a:pos x="409" y="708"/>
                      </a:cxn>
                      <a:cxn ang="0">
                        <a:pos x="348" y="704"/>
                      </a:cxn>
                      <a:cxn ang="0">
                        <a:pos x="290" y="696"/>
                      </a:cxn>
                      <a:cxn ang="0">
                        <a:pos x="235" y="689"/>
                      </a:cxn>
                      <a:cxn ang="0">
                        <a:pos x="186" y="677"/>
                      </a:cxn>
                      <a:cxn ang="0">
                        <a:pos x="141" y="663"/>
                      </a:cxn>
                      <a:cxn ang="0">
                        <a:pos x="102" y="648"/>
                      </a:cxn>
                      <a:cxn ang="0">
                        <a:pos x="67" y="630"/>
                      </a:cxn>
                      <a:cxn ang="0">
                        <a:pos x="39" y="608"/>
                      </a:cxn>
                      <a:cxn ang="0">
                        <a:pos x="18" y="583"/>
                      </a:cxn>
                      <a:cxn ang="0">
                        <a:pos x="6" y="554"/>
                      </a:cxn>
                      <a:cxn ang="0">
                        <a:pos x="0" y="524"/>
                      </a:cxn>
                      <a:cxn ang="0">
                        <a:pos x="0" y="520"/>
                      </a:cxn>
                      <a:cxn ang="0">
                        <a:pos x="4" y="487"/>
                      </a:cxn>
                      <a:cxn ang="0">
                        <a:pos x="16" y="446"/>
                      </a:cxn>
                      <a:cxn ang="0">
                        <a:pos x="51" y="370"/>
                      </a:cxn>
                      <a:cxn ang="0">
                        <a:pos x="94" y="299"/>
                      </a:cxn>
                      <a:cxn ang="0">
                        <a:pos x="147" y="235"/>
                      </a:cxn>
                      <a:cxn ang="0">
                        <a:pos x="204" y="176"/>
                      </a:cxn>
                      <a:cxn ang="0">
                        <a:pos x="270" y="125"/>
                      </a:cxn>
                      <a:cxn ang="0">
                        <a:pos x="341" y="82"/>
                      </a:cxn>
                      <a:cxn ang="0">
                        <a:pos x="415" y="47"/>
                      </a:cxn>
                      <a:cxn ang="0">
                        <a:pos x="497" y="21"/>
                      </a:cxn>
                      <a:cxn ang="0">
                        <a:pos x="581" y="6"/>
                      </a:cxn>
                      <a:cxn ang="0">
                        <a:pos x="667" y="0"/>
                      </a:cxn>
                      <a:cxn ang="0">
                        <a:pos x="667" y="0"/>
                      </a:cxn>
                      <a:cxn ang="0">
                        <a:pos x="759" y="6"/>
                      </a:cxn>
                      <a:cxn ang="0">
                        <a:pos x="847" y="23"/>
                      </a:cxn>
                      <a:cxn ang="0">
                        <a:pos x="932" y="53"/>
                      </a:cxn>
                      <a:cxn ang="0">
                        <a:pos x="1010" y="90"/>
                      </a:cxn>
                      <a:cxn ang="0">
                        <a:pos x="1082" y="137"/>
                      </a:cxn>
                      <a:cxn ang="0">
                        <a:pos x="1149" y="194"/>
                      </a:cxn>
                      <a:cxn ang="0">
                        <a:pos x="1208" y="256"/>
                      </a:cxn>
                      <a:cxn ang="0">
                        <a:pos x="1258" y="325"/>
                      </a:cxn>
                      <a:cxn ang="0">
                        <a:pos x="1301" y="401"/>
                      </a:cxn>
                      <a:cxn ang="0">
                        <a:pos x="1301" y="401"/>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66A7E8"/>
                      </a:gs>
                    </a:gsLst>
                    <a:lin ang="5400000" scaled="1"/>
                  </a:gradFill>
                  <a:ln w="0">
                    <a:noFill/>
                    <a:prstDash val="solid"/>
                    <a:round/>
                    <a:headEnd/>
                    <a:tailEnd/>
                  </a:ln>
                </p:spPr>
                <p:txBody>
                  <a:bodyPr/>
                  <a:lstStyle/>
                  <a:p>
                    <a:endParaRPr lang="fr-FR"/>
                  </a:p>
                </p:txBody>
              </p:sp>
            </p:grpSp>
            <p:sp>
              <p:nvSpPr>
                <p:cNvPr id="58420" name="Text Box 52"/>
                <p:cNvSpPr txBox="1">
                  <a:spLocks noChangeArrowheads="1"/>
                </p:cNvSpPr>
                <p:nvPr/>
              </p:nvSpPr>
              <p:spPr bwMode="gray">
                <a:xfrm>
                  <a:off x="4054" y="2028"/>
                  <a:ext cx="185" cy="215"/>
                </a:xfrm>
                <a:prstGeom prst="rect">
                  <a:avLst/>
                </a:prstGeom>
                <a:noFill/>
                <a:ln w="9525" algn="ctr">
                  <a:noFill/>
                  <a:miter lim="800000"/>
                  <a:headEnd/>
                  <a:tailEnd/>
                </a:ln>
                <a:effectLst/>
              </p:spPr>
              <p:txBody>
                <a:bodyPr wrap="none">
                  <a:spAutoFit/>
                </a:bodyPr>
                <a:lstStyle/>
                <a:p>
                  <a:pPr algn="ctr" eaLnBrk="0" hangingPunct="0"/>
                  <a:r>
                    <a:rPr lang="en-US" sz="2400" b="1" dirty="0">
                      <a:solidFill>
                        <a:srgbClr val="000000"/>
                      </a:solidFill>
                      <a:effectLst>
                        <a:outerShdw blurRad="38100" dist="38100" dir="2700000" algn="tl">
                          <a:srgbClr val="C0C0C0"/>
                        </a:outerShdw>
                      </a:effectLst>
                      <a:latin typeface="Verdana" pitchFamily="34" charset="0"/>
                    </a:rPr>
                    <a:t>7</a:t>
                  </a:r>
                </a:p>
              </p:txBody>
            </p:sp>
          </p:grpSp>
        </p:grpSp>
        <p:grpSp>
          <p:nvGrpSpPr>
            <p:cNvPr id="8" name="Group 53"/>
            <p:cNvGrpSpPr>
              <a:grpSpLocks/>
            </p:cNvGrpSpPr>
            <p:nvPr/>
          </p:nvGrpSpPr>
          <p:grpSpPr bwMode="auto">
            <a:xfrm>
              <a:off x="0" y="2116"/>
              <a:ext cx="3386" cy="595"/>
              <a:chOff x="0" y="2416"/>
              <a:chExt cx="4650" cy="814"/>
            </a:xfrm>
          </p:grpSpPr>
          <p:sp>
            <p:nvSpPr>
              <p:cNvPr id="58422" name="Rectangle 54"/>
              <p:cNvSpPr>
                <a:spLocks noChangeArrowheads="1"/>
              </p:cNvSpPr>
              <p:nvPr/>
            </p:nvSpPr>
            <p:spPr bwMode="gray">
              <a:xfrm>
                <a:off x="0" y="2653"/>
                <a:ext cx="4240" cy="577"/>
              </a:xfrm>
              <a:prstGeom prst="rect">
                <a:avLst/>
              </a:prstGeom>
              <a:gradFill rotWithShape="1">
                <a:gsLst>
                  <a:gs pos="0">
                    <a:srgbClr val="56B0CC">
                      <a:gamma/>
                      <a:tint val="0"/>
                      <a:invGamma/>
                    </a:srgbClr>
                  </a:gs>
                  <a:gs pos="100000">
                    <a:srgbClr val="56B0CC"/>
                  </a:gs>
                </a:gsLst>
                <a:lin ang="0" scaled="1"/>
              </a:gradFill>
              <a:ln w="9525" algn="ctr">
                <a:noFill/>
                <a:miter lim="800000"/>
                <a:headEnd/>
                <a:tailEnd/>
              </a:ln>
              <a:effectLst/>
            </p:spPr>
            <p:txBody>
              <a:bodyPr wrap="none" anchor="ctr"/>
              <a:lstStyle/>
              <a:p>
                <a:endParaRPr lang="fr-FR"/>
              </a:p>
            </p:txBody>
          </p:sp>
          <p:grpSp>
            <p:nvGrpSpPr>
              <p:cNvPr id="9" name="Group 55"/>
              <p:cNvGrpSpPr>
                <a:grpSpLocks/>
              </p:cNvGrpSpPr>
              <p:nvPr/>
            </p:nvGrpSpPr>
            <p:grpSpPr bwMode="auto">
              <a:xfrm>
                <a:off x="3831" y="2416"/>
                <a:ext cx="819" cy="811"/>
                <a:chOff x="3596" y="3334"/>
                <a:chExt cx="412" cy="392"/>
              </a:xfrm>
            </p:grpSpPr>
            <p:grpSp>
              <p:nvGrpSpPr>
                <p:cNvPr id="10" name="Group 56"/>
                <p:cNvGrpSpPr>
                  <a:grpSpLocks/>
                </p:cNvGrpSpPr>
                <p:nvPr/>
              </p:nvGrpSpPr>
              <p:grpSpPr bwMode="auto">
                <a:xfrm>
                  <a:off x="3596" y="3334"/>
                  <a:ext cx="412" cy="392"/>
                  <a:chOff x="2196" y="1903"/>
                  <a:chExt cx="1680" cy="1681"/>
                </a:xfrm>
              </p:grpSpPr>
              <p:sp>
                <p:nvSpPr>
                  <p:cNvPr id="58425" name="Oval 57"/>
                  <p:cNvSpPr>
                    <a:spLocks noChangeArrowheads="1"/>
                  </p:cNvSpPr>
                  <p:nvPr/>
                </p:nvSpPr>
                <p:spPr bwMode="gray">
                  <a:xfrm>
                    <a:off x="2196" y="1903"/>
                    <a:ext cx="1680" cy="1681"/>
                  </a:xfrm>
                  <a:prstGeom prst="ellipse">
                    <a:avLst/>
                  </a:prstGeom>
                  <a:gradFill rotWithShape="1">
                    <a:gsLst>
                      <a:gs pos="0">
                        <a:srgbClr val="56B0CC"/>
                      </a:gs>
                      <a:gs pos="100000">
                        <a:srgbClr val="56B0CC">
                          <a:gamma/>
                          <a:shade val="24314"/>
                          <a:invGamma/>
                        </a:srgbClr>
                      </a:gs>
                    </a:gsLst>
                    <a:lin ang="5400000" scaled="1"/>
                  </a:gradFill>
                  <a:ln w="9525">
                    <a:noFill/>
                    <a:round/>
                    <a:headEnd/>
                    <a:tailEnd/>
                  </a:ln>
                  <a:effectLst/>
                </p:spPr>
                <p:txBody>
                  <a:bodyPr wrap="none" anchor="ctr"/>
                  <a:lstStyle/>
                  <a:p>
                    <a:endParaRPr lang="fr-FR"/>
                  </a:p>
                </p:txBody>
              </p:sp>
              <p:sp>
                <p:nvSpPr>
                  <p:cNvPr id="58426" name="Freeform 58"/>
                  <p:cNvSpPr>
                    <a:spLocks/>
                  </p:cNvSpPr>
                  <p:nvPr/>
                </p:nvSpPr>
                <p:spPr bwMode="gray">
                  <a:xfrm>
                    <a:off x="2208" y="1948"/>
                    <a:ext cx="1296" cy="634"/>
                  </a:xfrm>
                  <a:custGeom>
                    <a:avLst/>
                    <a:gdLst/>
                    <a:ahLst/>
                    <a:cxnLst>
                      <a:cxn ang="0">
                        <a:pos x="1301" y="401"/>
                      </a:cxn>
                      <a:cxn ang="0">
                        <a:pos x="1317" y="442"/>
                      </a:cxn>
                      <a:cxn ang="0">
                        <a:pos x="1321" y="481"/>
                      </a:cxn>
                      <a:cxn ang="0">
                        <a:pos x="1315" y="516"/>
                      </a:cxn>
                      <a:cxn ang="0">
                        <a:pos x="1298" y="550"/>
                      </a:cxn>
                      <a:cxn ang="0">
                        <a:pos x="1272" y="579"/>
                      </a:cxn>
                      <a:cxn ang="0">
                        <a:pos x="1239" y="604"/>
                      </a:cxn>
                      <a:cxn ang="0">
                        <a:pos x="1196" y="628"/>
                      </a:cxn>
                      <a:cxn ang="0">
                        <a:pos x="1147" y="649"/>
                      </a:cxn>
                      <a:cxn ang="0">
                        <a:pos x="1092" y="667"/>
                      </a:cxn>
                      <a:cxn ang="0">
                        <a:pos x="1031" y="683"/>
                      </a:cxn>
                      <a:cxn ang="0">
                        <a:pos x="967" y="694"/>
                      </a:cxn>
                      <a:cxn ang="0">
                        <a:pos x="896" y="704"/>
                      </a:cxn>
                      <a:cxn ang="0">
                        <a:pos x="824" y="710"/>
                      </a:cxn>
                      <a:cxn ang="0">
                        <a:pos x="795" y="712"/>
                      </a:cxn>
                      <a:cxn ang="0">
                        <a:pos x="476" y="712"/>
                      </a:cxn>
                      <a:cxn ang="0">
                        <a:pos x="472" y="712"/>
                      </a:cxn>
                      <a:cxn ang="0">
                        <a:pos x="409" y="708"/>
                      </a:cxn>
                      <a:cxn ang="0">
                        <a:pos x="348" y="704"/>
                      </a:cxn>
                      <a:cxn ang="0">
                        <a:pos x="290" y="696"/>
                      </a:cxn>
                      <a:cxn ang="0">
                        <a:pos x="235" y="689"/>
                      </a:cxn>
                      <a:cxn ang="0">
                        <a:pos x="186" y="677"/>
                      </a:cxn>
                      <a:cxn ang="0">
                        <a:pos x="141" y="663"/>
                      </a:cxn>
                      <a:cxn ang="0">
                        <a:pos x="102" y="648"/>
                      </a:cxn>
                      <a:cxn ang="0">
                        <a:pos x="67" y="630"/>
                      </a:cxn>
                      <a:cxn ang="0">
                        <a:pos x="39" y="608"/>
                      </a:cxn>
                      <a:cxn ang="0">
                        <a:pos x="18" y="583"/>
                      </a:cxn>
                      <a:cxn ang="0">
                        <a:pos x="6" y="554"/>
                      </a:cxn>
                      <a:cxn ang="0">
                        <a:pos x="0" y="524"/>
                      </a:cxn>
                      <a:cxn ang="0">
                        <a:pos x="0" y="520"/>
                      </a:cxn>
                      <a:cxn ang="0">
                        <a:pos x="4" y="487"/>
                      </a:cxn>
                      <a:cxn ang="0">
                        <a:pos x="16" y="446"/>
                      </a:cxn>
                      <a:cxn ang="0">
                        <a:pos x="51" y="370"/>
                      </a:cxn>
                      <a:cxn ang="0">
                        <a:pos x="94" y="299"/>
                      </a:cxn>
                      <a:cxn ang="0">
                        <a:pos x="147" y="235"/>
                      </a:cxn>
                      <a:cxn ang="0">
                        <a:pos x="204" y="176"/>
                      </a:cxn>
                      <a:cxn ang="0">
                        <a:pos x="270" y="125"/>
                      </a:cxn>
                      <a:cxn ang="0">
                        <a:pos x="341" y="82"/>
                      </a:cxn>
                      <a:cxn ang="0">
                        <a:pos x="415" y="47"/>
                      </a:cxn>
                      <a:cxn ang="0">
                        <a:pos x="497" y="21"/>
                      </a:cxn>
                      <a:cxn ang="0">
                        <a:pos x="581" y="6"/>
                      </a:cxn>
                      <a:cxn ang="0">
                        <a:pos x="667" y="0"/>
                      </a:cxn>
                      <a:cxn ang="0">
                        <a:pos x="667" y="0"/>
                      </a:cxn>
                      <a:cxn ang="0">
                        <a:pos x="759" y="6"/>
                      </a:cxn>
                      <a:cxn ang="0">
                        <a:pos x="847" y="23"/>
                      </a:cxn>
                      <a:cxn ang="0">
                        <a:pos x="932" y="53"/>
                      </a:cxn>
                      <a:cxn ang="0">
                        <a:pos x="1010" y="90"/>
                      </a:cxn>
                      <a:cxn ang="0">
                        <a:pos x="1082" y="137"/>
                      </a:cxn>
                      <a:cxn ang="0">
                        <a:pos x="1149" y="194"/>
                      </a:cxn>
                      <a:cxn ang="0">
                        <a:pos x="1208" y="256"/>
                      </a:cxn>
                      <a:cxn ang="0">
                        <a:pos x="1258" y="325"/>
                      </a:cxn>
                      <a:cxn ang="0">
                        <a:pos x="1301" y="401"/>
                      </a:cxn>
                      <a:cxn ang="0">
                        <a:pos x="1301" y="401"/>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56B0CC"/>
                      </a:gs>
                    </a:gsLst>
                    <a:lin ang="5400000" scaled="1"/>
                  </a:gradFill>
                  <a:ln w="0">
                    <a:noFill/>
                    <a:prstDash val="solid"/>
                    <a:round/>
                    <a:headEnd/>
                    <a:tailEnd/>
                  </a:ln>
                </p:spPr>
                <p:txBody>
                  <a:bodyPr/>
                  <a:lstStyle/>
                  <a:p>
                    <a:endParaRPr lang="fr-FR"/>
                  </a:p>
                </p:txBody>
              </p:sp>
            </p:grpSp>
            <p:sp>
              <p:nvSpPr>
                <p:cNvPr id="58427" name="Text Box 59"/>
                <p:cNvSpPr txBox="1">
                  <a:spLocks noChangeArrowheads="1"/>
                </p:cNvSpPr>
                <p:nvPr/>
              </p:nvSpPr>
              <p:spPr bwMode="gray">
                <a:xfrm>
                  <a:off x="3692" y="3360"/>
                  <a:ext cx="176" cy="192"/>
                </a:xfrm>
                <a:prstGeom prst="rect">
                  <a:avLst/>
                </a:prstGeom>
                <a:noFill/>
                <a:ln w="9525" algn="ctr">
                  <a:noFill/>
                  <a:miter lim="800000"/>
                  <a:headEnd/>
                  <a:tailEnd/>
                </a:ln>
                <a:effectLst/>
              </p:spPr>
              <p:txBody>
                <a:bodyPr wrap="none">
                  <a:spAutoFit/>
                </a:bodyPr>
                <a:lstStyle/>
                <a:p>
                  <a:pPr algn="ctr" eaLnBrk="0" hangingPunct="0"/>
                  <a:r>
                    <a:rPr lang="en-US" sz="2400" b="1" dirty="0">
                      <a:solidFill>
                        <a:srgbClr val="000000"/>
                      </a:solidFill>
                      <a:effectLst>
                        <a:outerShdw blurRad="38100" dist="38100" dir="2700000" algn="tl">
                          <a:srgbClr val="C0C0C0"/>
                        </a:outerShdw>
                      </a:effectLst>
                      <a:latin typeface="Verdana" pitchFamily="34" charset="0"/>
                    </a:rPr>
                    <a:t>8</a:t>
                  </a:r>
                </a:p>
              </p:txBody>
            </p:sp>
          </p:grpSp>
        </p:grpSp>
        <p:grpSp>
          <p:nvGrpSpPr>
            <p:cNvPr id="11" name="Group 60"/>
            <p:cNvGrpSpPr>
              <a:grpSpLocks/>
            </p:cNvGrpSpPr>
            <p:nvPr/>
          </p:nvGrpSpPr>
          <p:grpSpPr bwMode="auto">
            <a:xfrm>
              <a:off x="0" y="1037"/>
              <a:ext cx="2589" cy="587"/>
              <a:chOff x="0" y="864"/>
              <a:chExt cx="3553" cy="802"/>
            </a:xfrm>
          </p:grpSpPr>
          <p:sp>
            <p:nvSpPr>
              <p:cNvPr id="58429" name="Rectangle 61"/>
              <p:cNvSpPr>
                <a:spLocks noChangeArrowheads="1"/>
              </p:cNvSpPr>
              <p:nvPr/>
            </p:nvSpPr>
            <p:spPr bwMode="gray">
              <a:xfrm>
                <a:off x="0" y="1084"/>
                <a:ext cx="3147" cy="576"/>
              </a:xfrm>
              <a:prstGeom prst="rect">
                <a:avLst/>
              </a:prstGeom>
              <a:gradFill rotWithShape="1">
                <a:gsLst>
                  <a:gs pos="0">
                    <a:srgbClr val="E98931">
                      <a:gamma/>
                      <a:tint val="0"/>
                      <a:invGamma/>
                    </a:srgbClr>
                  </a:gs>
                  <a:gs pos="100000">
                    <a:srgbClr val="E98931"/>
                  </a:gs>
                </a:gsLst>
                <a:lin ang="0" scaled="1"/>
              </a:gradFill>
              <a:ln w="9525" algn="ctr">
                <a:noFill/>
                <a:miter lim="800000"/>
                <a:headEnd/>
                <a:tailEnd/>
              </a:ln>
              <a:effectLst/>
            </p:spPr>
            <p:txBody>
              <a:bodyPr wrap="none" anchor="ctr"/>
              <a:lstStyle/>
              <a:p>
                <a:endParaRPr lang="fr-FR"/>
              </a:p>
            </p:txBody>
          </p:sp>
          <p:grpSp>
            <p:nvGrpSpPr>
              <p:cNvPr id="12" name="Group 62"/>
              <p:cNvGrpSpPr>
                <a:grpSpLocks/>
              </p:cNvGrpSpPr>
              <p:nvPr/>
            </p:nvGrpSpPr>
            <p:grpSpPr bwMode="auto">
              <a:xfrm>
                <a:off x="2734" y="864"/>
                <a:ext cx="819" cy="802"/>
                <a:chOff x="1488" y="1968"/>
                <a:chExt cx="432" cy="432"/>
              </a:xfrm>
            </p:grpSpPr>
            <p:grpSp>
              <p:nvGrpSpPr>
                <p:cNvPr id="13" name="Group 63"/>
                <p:cNvGrpSpPr>
                  <a:grpSpLocks/>
                </p:cNvGrpSpPr>
                <p:nvPr/>
              </p:nvGrpSpPr>
              <p:grpSpPr bwMode="auto">
                <a:xfrm>
                  <a:off x="1488" y="1968"/>
                  <a:ext cx="432" cy="432"/>
                  <a:chOff x="2016" y="1920"/>
                  <a:chExt cx="1680" cy="1680"/>
                </a:xfrm>
              </p:grpSpPr>
              <p:sp>
                <p:nvSpPr>
                  <p:cNvPr id="58432" name="Oval 64"/>
                  <p:cNvSpPr>
                    <a:spLocks noChangeArrowheads="1"/>
                  </p:cNvSpPr>
                  <p:nvPr/>
                </p:nvSpPr>
                <p:spPr bwMode="gray">
                  <a:xfrm>
                    <a:off x="2016" y="1920"/>
                    <a:ext cx="1680" cy="1680"/>
                  </a:xfrm>
                  <a:prstGeom prst="ellipse">
                    <a:avLst/>
                  </a:prstGeom>
                  <a:gradFill rotWithShape="1">
                    <a:gsLst>
                      <a:gs pos="0">
                        <a:srgbClr val="FF9900"/>
                      </a:gs>
                      <a:gs pos="100000">
                        <a:srgbClr val="FF9900">
                          <a:gamma/>
                          <a:shade val="39216"/>
                          <a:invGamma/>
                        </a:srgbClr>
                      </a:gs>
                    </a:gsLst>
                    <a:lin ang="5400000" scaled="1"/>
                  </a:gradFill>
                  <a:ln w="9525">
                    <a:noFill/>
                    <a:round/>
                    <a:headEnd/>
                    <a:tailEnd/>
                  </a:ln>
                  <a:effectLst/>
                </p:spPr>
                <p:txBody>
                  <a:bodyPr wrap="none" anchor="ctr"/>
                  <a:lstStyle/>
                  <a:p>
                    <a:endParaRPr lang="fr-FR"/>
                  </a:p>
                </p:txBody>
              </p:sp>
              <p:sp>
                <p:nvSpPr>
                  <p:cNvPr id="58433" name="Freeform 65"/>
                  <p:cNvSpPr>
                    <a:spLocks/>
                  </p:cNvSpPr>
                  <p:nvPr/>
                </p:nvSpPr>
                <p:spPr bwMode="gray">
                  <a:xfrm>
                    <a:off x="2208" y="1948"/>
                    <a:ext cx="1296" cy="634"/>
                  </a:xfrm>
                  <a:custGeom>
                    <a:avLst/>
                    <a:gdLst/>
                    <a:ahLst/>
                    <a:cxnLst>
                      <a:cxn ang="0">
                        <a:pos x="1301" y="401"/>
                      </a:cxn>
                      <a:cxn ang="0">
                        <a:pos x="1317" y="442"/>
                      </a:cxn>
                      <a:cxn ang="0">
                        <a:pos x="1321" y="481"/>
                      </a:cxn>
                      <a:cxn ang="0">
                        <a:pos x="1315" y="516"/>
                      </a:cxn>
                      <a:cxn ang="0">
                        <a:pos x="1298" y="550"/>
                      </a:cxn>
                      <a:cxn ang="0">
                        <a:pos x="1272" y="579"/>
                      </a:cxn>
                      <a:cxn ang="0">
                        <a:pos x="1239" y="604"/>
                      </a:cxn>
                      <a:cxn ang="0">
                        <a:pos x="1196" y="628"/>
                      </a:cxn>
                      <a:cxn ang="0">
                        <a:pos x="1147" y="649"/>
                      </a:cxn>
                      <a:cxn ang="0">
                        <a:pos x="1092" y="667"/>
                      </a:cxn>
                      <a:cxn ang="0">
                        <a:pos x="1031" y="683"/>
                      </a:cxn>
                      <a:cxn ang="0">
                        <a:pos x="967" y="694"/>
                      </a:cxn>
                      <a:cxn ang="0">
                        <a:pos x="896" y="704"/>
                      </a:cxn>
                      <a:cxn ang="0">
                        <a:pos x="824" y="710"/>
                      </a:cxn>
                      <a:cxn ang="0">
                        <a:pos x="795" y="712"/>
                      </a:cxn>
                      <a:cxn ang="0">
                        <a:pos x="476" y="712"/>
                      </a:cxn>
                      <a:cxn ang="0">
                        <a:pos x="472" y="712"/>
                      </a:cxn>
                      <a:cxn ang="0">
                        <a:pos x="409" y="708"/>
                      </a:cxn>
                      <a:cxn ang="0">
                        <a:pos x="348" y="704"/>
                      </a:cxn>
                      <a:cxn ang="0">
                        <a:pos x="290" y="696"/>
                      </a:cxn>
                      <a:cxn ang="0">
                        <a:pos x="235" y="689"/>
                      </a:cxn>
                      <a:cxn ang="0">
                        <a:pos x="186" y="677"/>
                      </a:cxn>
                      <a:cxn ang="0">
                        <a:pos x="141" y="663"/>
                      </a:cxn>
                      <a:cxn ang="0">
                        <a:pos x="102" y="648"/>
                      </a:cxn>
                      <a:cxn ang="0">
                        <a:pos x="67" y="630"/>
                      </a:cxn>
                      <a:cxn ang="0">
                        <a:pos x="39" y="608"/>
                      </a:cxn>
                      <a:cxn ang="0">
                        <a:pos x="18" y="583"/>
                      </a:cxn>
                      <a:cxn ang="0">
                        <a:pos x="6" y="554"/>
                      </a:cxn>
                      <a:cxn ang="0">
                        <a:pos x="0" y="524"/>
                      </a:cxn>
                      <a:cxn ang="0">
                        <a:pos x="0" y="520"/>
                      </a:cxn>
                      <a:cxn ang="0">
                        <a:pos x="4" y="487"/>
                      </a:cxn>
                      <a:cxn ang="0">
                        <a:pos x="16" y="446"/>
                      </a:cxn>
                      <a:cxn ang="0">
                        <a:pos x="51" y="370"/>
                      </a:cxn>
                      <a:cxn ang="0">
                        <a:pos x="94" y="299"/>
                      </a:cxn>
                      <a:cxn ang="0">
                        <a:pos x="147" y="235"/>
                      </a:cxn>
                      <a:cxn ang="0">
                        <a:pos x="204" y="176"/>
                      </a:cxn>
                      <a:cxn ang="0">
                        <a:pos x="270" y="125"/>
                      </a:cxn>
                      <a:cxn ang="0">
                        <a:pos x="341" y="82"/>
                      </a:cxn>
                      <a:cxn ang="0">
                        <a:pos x="415" y="47"/>
                      </a:cxn>
                      <a:cxn ang="0">
                        <a:pos x="497" y="21"/>
                      </a:cxn>
                      <a:cxn ang="0">
                        <a:pos x="581" y="6"/>
                      </a:cxn>
                      <a:cxn ang="0">
                        <a:pos x="667" y="0"/>
                      </a:cxn>
                      <a:cxn ang="0">
                        <a:pos x="667" y="0"/>
                      </a:cxn>
                      <a:cxn ang="0">
                        <a:pos x="759" y="6"/>
                      </a:cxn>
                      <a:cxn ang="0">
                        <a:pos x="847" y="23"/>
                      </a:cxn>
                      <a:cxn ang="0">
                        <a:pos x="932" y="53"/>
                      </a:cxn>
                      <a:cxn ang="0">
                        <a:pos x="1010" y="90"/>
                      </a:cxn>
                      <a:cxn ang="0">
                        <a:pos x="1082" y="137"/>
                      </a:cxn>
                      <a:cxn ang="0">
                        <a:pos x="1149" y="194"/>
                      </a:cxn>
                      <a:cxn ang="0">
                        <a:pos x="1208" y="256"/>
                      </a:cxn>
                      <a:cxn ang="0">
                        <a:pos x="1258" y="325"/>
                      </a:cxn>
                      <a:cxn ang="0">
                        <a:pos x="1301" y="401"/>
                      </a:cxn>
                      <a:cxn ang="0">
                        <a:pos x="1301" y="401"/>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FF9900"/>
                      </a:gs>
                    </a:gsLst>
                    <a:lin ang="5400000" scaled="1"/>
                  </a:gradFill>
                  <a:ln w="0">
                    <a:noFill/>
                    <a:prstDash val="solid"/>
                    <a:round/>
                    <a:headEnd/>
                    <a:tailEnd/>
                  </a:ln>
                </p:spPr>
                <p:txBody>
                  <a:bodyPr/>
                  <a:lstStyle/>
                  <a:p>
                    <a:endParaRPr lang="fr-FR"/>
                  </a:p>
                </p:txBody>
              </p:sp>
            </p:grpSp>
            <p:sp>
              <p:nvSpPr>
                <p:cNvPr id="58434" name="Text Box 66"/>
                <p:cNvSpPr txBox="1">
                  <a:spLocks noChangeArrowheads="1"/>
                </p:cNvSpPr>
                <p:nvPr/>
              </p:nvSpPr>
              <p:spPr bwMode="gray">
                <a:xfrm>
                  <a:off x="1618" y="2016"/>
                  <a:ext cx="184" cy="214"/>
                </a:xfrm>
                <a:prstGeom prst="rect">
                  <a:avLst/>
                </a:prstGeom>
                <a:noFill/>
                <a:ln w="9525" algn="ctr">
                  <a:noFill/>
                  <a:miter lim="800000"/>
                  <a:headEnd/>
                  <a:tailEnd/>
                </a:ln>
                <a:effectLst/>
              </p:spPr>
              <p:txBody>
                <a:bodyPr wrap="none">
                  <a:spAutoFit/>
                </a:bodyPr>
                <a:lstStyle/>
                <a:p>
                  <a:pPr algn="ctr" eaLnBrk="0" hangingPunct="0"/>
                  <a:r>
                    <a:rPr lang="en-US" sz="2400" b="1" dirty="0">
                      <a:solidFill>
                        <a:srgbClr val="000000"/>
                      </a:solidFill>
                      <a:effectLst>
                        <a:outerShdw blurRad="38100" dist="38100" dir="2700000" algn="tl">
                          <a:srgbClr val="C0C0C0"/>
                        </a:outerShdw>
                      </a:effectLst>
                      <a:latin typeface="Verdana" pitchFamily="34" charset="0"/>
                    </a:rPr>
                    <a:t>6</a:t>
                  </a:r>
                </a:p>
              </p:txBody>
            </p:sp>
          </p:grpSp>
        </p:grpSp>
        <p:sp>
          <p:nvSpPr>
            <p:cNvPr id="58435" name="Text Box 67"/>
            <p:cNvSpPr txBox="1">
              <a:spLocks noChangeArrowheads="1"/>
            </p:cNvSpPr>
            <p:nvPr/>
          </p:nvSpPr>
          <p:spPr bwMode="gray">
            <a:xfrm>
              <a:off x="360" y="1307"/>
              <a:ext cx="1688" cy="252"/>
            </a:xfrm>
            <a:prstGeom prst="rect">
              <a:avLst/>
            </a:prstGeom>
            <a:noFill/>
            <a:ln w="9525">
              <a:noFill/>
              <a:miter lim="800000"/>
              <a:headEnd/>
              <a:tailEnd/>
            </a:ln>
            <a:effectLst/>
          </p:spPr>
          <p:txBody>
            <a:bodyPr>
              <a:spAutoFit/>
            </a:bodyPr>
            <a:lstStyle/>
            <a:p>
              <a:pPr marL="514350" indent="-514350" eaLnBrk="0" hangingPunct="0">
                <a:defRPr/>
              </a:pPr>
              <a:r>
                <a:rPr lang="fr-FR" sz="2000" b="1" i="1" dirty="0">
                  <a:latin typeface="Book Antiqua" pitchFamily="18" charset="0"/>
                </a:rPr>
                <a:t>Fiabilité des sources</a:t>
              </a:r>
            </a:p>
          </p:txBody>
        </p:sp>
        <p:sp>
          <p:nvSpPr>
            <p:cNvPr id="58436" name="Text Box 68"/>
            <p:cNvSpPr txBox="1">
              <a:spLocks noChangeArrowheads="1"/>
            </p:cNvSpPr>
            <p:nvPr/>
          </p:nvSpPr>
          <p:spPr bwMode="gray">
            <a:xfrm>
              <a:off x="900" y="1847"/>
              <a:ext cx="1884" cy="233"/>
            </a:xfrm>
            <a:prstGeom prst="rect">
              <a:avLst/>
            </a:prstGeom>
            <a:noFill/>
            <a:ln w="9525">
              <a:noFill/>
              <a:miter lim="800000"/>
              <a:headEnd/>
              <a:tailEnd/>
            </a:ln>
            <a:effectLst/>
          </p:spPr>
          <p:txBody>
            <a:bodyPr wrap="square">
              <a:spAutoFit/>
            </a:bodyPr>
            <a:lstStyle/>
            <a:p>
              <a:pPr marL="514350" lvl="1" indent="-514350" algn="ctr" eaLnBrk="0" hangingPunct="0">
                <a:defRPr/>
              </a:pPr>
              <a:r>
                <a:rPr lang="fr-FR" b="1" i="1" dirty="0">
                  <a:latin typeface="Book Antiqua" pitchFamily="18" charset="0"/>
                </a:rPr>
                <a:t>Public visé</a:t>
              </a:r>
              <a:endParaRPr lang="en-US" b="1" i="1" dirty="0">
                <a:latin typeface="Book Antiqua" pitchFamily="18" charset="0"/>
              </a:endParaRPr>
            </a:p>
          </p:txBody>
        </p:sp>
        <p:sp>
          <p:nvSpPr>
            <p:cNvPr id="58437" name="Text Box 69"/>
            <p:cNvSpPr txBox="1">
              <a:spLocks noChangeArrowheads="1"/>
            </p:cNvSpPr>
            <p:nvPr/>
          </p:nvSpPr>
          <p:spPr bwMode="gray">
            <a:xfrm>
              <a:off x="0" y="2392"/>
              <a:ext cx="3240" cy="233"/>
            </a:xfrm>
            <a:prstGeom prst="rect">
              <a:avLst/>
            </a:prstGeom>
            <a:noFill/>
            <a:ln w="9525">
              <a:noFill/>
              <a:miter lim="800000"/>
              <a:headEnd/>
              <a:tailEnd/>
            </a:ln>
            <a:effectLst/>
          </p:spPr>
          <p:txBody>
            <a:bodyPr wrap="square">
              <a:spAutoFit/>
            </a:bodyPr>
            <a:lstStyle/>
            <a:p>
              <a:pPr marL="971550" lvl="1" indent="-514350" eaLnBrk="0" hangingPunct="0">
                <a:defRPr/>
              </a:pPr>
              <a:r>
                <a:rPr lang="fr-FR" b="1" i="1" dirty="0">
                  <a:latin typeface="Book Antiqua" pitchFamily="18" charset="0"/>
                </a:rPr>
                <a:t>Interactivité-Echange d’informations</a:t>
              </a:r>
            </a:p>
          </p:txBody>
        </p:sp>
        <p:sp>
          <p:nvSpPr>
            <p:cNvPr id="58438" name="Text Box 70"/>
            <p:cNvSpPr txBox="1">
              <a:spLocks noChangeArrowheads="1"/>
            </p:cNvSpPr>
            <p:nvPr/>
          </p:nvSpPr>
          <p:spPr bwMode="gray">
            <a:xfrm>
              <a:off x="675" y="2972"/>
              <a:ext cx="2754" cy="252"/>
            </a:xfrm>
            <a:prstGeom prst="rect">
              <a:avLst/>
            </a:prstGeom>
            <a:noFill/>
            <a:ln w="9525">
              <a:noFill/>
              <a:miter lim="800000"/>
              <a:headEnd/>
              <a:tailEnd/>
            </a:ln>
            <a:effectLst/>
          </p:spPr>
          <p:txBody>
            <a:bodyPr wrap="square">
              <a:spAutoFit/>
            </a:bodyPr>
            <a:lstStyle/>
            <a:p>
              <a:pPr marL="971550" lvl="1" indent="-514350" eaLnBrk="0" hangingPunct="0">
                <a:defRPr/>
              </a:pPr>
              <a:r>
                <a:rPr lang="fr-FR" sz="2000" b="1" i="1" dirty="0">
                  <a:latin typeface="Book Antiqua" pitchFamily="18" charset="0"/>
                </a:rPr>
                <a:t>Mise à jour de l’information</a:t>
              </a:r>
            </a:p>
          </p:txBody>
        </p:sp>
      </p:grpSp>
      <p:grpSp>
        <p:nvGrpSpPr>
          <p:cNvPr id="14" name="Group 69"/>
          <p:cNvGrpSpPr>
            <a:grpSpLocks/>
          </p:cNvGrpSpPr>
          <p:nvPr/>
        </p:nvGrpSpPr>
        <p:grpSpPr bwMode="auto">
          <a:xfrm>
            <a:off x="7358082" y="5715016"/>
            <a:ext cx="1428728" cy="857232"/>
            <a:chOff x="2078" y="1680"/>
            <a:chExt cx="1615" cy="1615"/>
          </a:xfrm>
          <a:solidFill>
            <a:schemeClr val="accent2">
              <a:lumMod val="20000"/>
              <a:lumOff val="80000"/>
            </a:schemeClr>
          </a:solidFill>
        </p:grpSpPr>
        <p:sp>
          <p:nvSpPr>
            <p:cNvPr id="42" name="Oval 70"/>
            <p:cNvSpPr>
              <a:spLocks noChangeArrowheads="1"/>
            </p:cNvSpPr>
            <p:nvPr/>
          </p:nvSpPr>
          <p:spPr bwMode="gray">
            <a:xfrm>
              <a:off x="2078" y="1680"/>
              <a:ext cx="1615" cy="1615"/>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43" name="Oval 71"/>
            <p:cNvSpPr>
              <a:spLocks noChangeArrowheads="1"/>
            </p:cNvSpPr>
            <p:nvPr/>
          </p:nvSpPr>
          <p:spPr bwMode="gray">
            <a:xfrm>
              <a:off x="2170" y="1771"/>
              <a:ext cx="1430" cy="1430"/>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44" name="Oval 72"/>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45" name="Oval 73"/>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46" name="Oval 74"/>
            <p:cNvSpPr>
              <a:spLocks noChangeArrowheads="1"/>
            </p:cNvSpPr>
            <p:nvPr/>
          </p:nvSpPr>
          <p:spPr bwMode="gray">
            <a:xfrm>
              <a:off x="2337" y="1939"/>
              <a:ext cx="1096" cy="1098"/>
            </a:xfrm>
            <a:prstGeom prst="ellipse">
              <a:avLst/>
            </a:prstGeom>
            <a:ln>
              <a:headEnd/>
              <a:tailEnd/>
            </a:ln>
          </p:spPr>
          <p:style>
            <a:lnRef idx="1">
              <a:schemeClr val="dk1"/>
            </a:lnRef>
            <a:fillRef idx="3">
              <a:schemeClr val="dk1"/>
            </a:fillRef>
            <a:effectRef idx="2">
              <a:schemeClr val="dk1"/>
            </a:effectRef>
            <a:fontRef idx="minor">
              <a:schemeClr val="lt1"/>
            </a:fontRef>
          </p:style>
          <p:txBody>
            <a:bodyPr anchor="ctr">
              <a:spAutoFit/>
            </a:bodyPr>
            <a:lstStyle/>
            <a:p>
              <a:pPr>
                <a:defRPr/>
              </a:pPr>
              <a:endParaRPr lang="fr-FR" dirty="0"/>
            </a:p>
          </p:txBody>
        </p:sp>
        <p:sp>
          <p:nvSpPr>
            <p:cNvPr id="47" name="Oval 75"/>
            <p:cNvSpPr>
              <a:spLocks noChangeArrowheads="1"/>
            </p:cNvSpPr>
            <p:nvPr/>
          </p:nvSpPr>
          <p:spPr bwMode="gray">
            <a:xfrm>
              <a:off x="2337" y="1939"/>
              <a:ext cx="1096" cy="1098"/>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anchor="ctr">
              <a:spAutoFit/>
            </a:bodyPr>
            <a:lstStyle/>
            <a:p>
              <a:pPr>
                <a:defRPr/>
              </a:pPr>
              <a:endParaRPr lang="fr-FR" dirty="0"/>
            </a:p>
          </p:txBody>
        </p:sp>
      </p:grpSp>
      <p:sp>
        <p:nvSpPr>
          <p:cNvPr id="48" name="Rectangle 54"/>
          <p:cNvSpPr>
            <a:spLocks noChangeArrowheads="1"/>
          </p:cNvSpPr>
          <p:nvPr/>
        </p:nvSpPr>
        <p:spPr bwMode="gray">
          <a:xfrm>
            <a:off x="785786" y="5000636"/>
            <a:ext cx="4901844" cy="669767"/>
          </a:xfrm>
          <a:prstGeom prst="rect">
            <a:avLst/>
          </a:prstGeom>
          <a:gradFill rotWithShape="1">
            <a:gsLst>
              <a:gs pos="0">
                <a:srgbClr val="56B0CC">
                  <a:gamma/>
                  <a:tint val="0"/>
                  <a:invGamma/>
                </a:srgbClr>
              </a:gs>
              <a:gs pos="100000">
                <a:srgbClr val="56B0CC"/>
              </a:gs>
            </a:gsLst>
            <a:lin ang="0" scaled="1"/>
          </a:gradFill>
          <a:ln w="9525" algn="ctr">
            <a:noFill/>
            <a:miter lim="800000"/>
            <a:headEnd/>
            <a:tailEnd/>
          </a:ln>
          <a:effectLst/>
        </p:spPr>
        <p:txBody>
          <a:bodyPr wrap="none" anchor="ctr"/>
          <a:lstStyle/>
          <a:p>
            <a:pPr algn="ctr" eaLnBrk="0" hangingPunct="0">
              <a:defRPr/>
            </a:pPr>
            <a:r>
              <a:rPr lang="fr-FR" b="1" i="1" dirty="0" smtClean="0">
                <a:latin typeface="Book Antiqua" pitchFamily="18" charset="0"/>
              </a:rPr>
              <a:t>                      Qualité de la navigation</a:t>
            </a:r>
            <a:endParaRPr lang="en-US" sz="2000" b="1" i="1" dirty="0">
              <a:latin typeface="Book Antiqua" pitchFamily="18" charset="0"/>
            </a:endParaRPr>
          </a:p>
        </p:txBody>
      </p:sp>
      <p:sp>
        <p:nvSpPr>
          <p:cNvPr id="50" name="Oval 57"/>
          <p:cNvSpPr>
            <a:spLocks noChangeArrowheads="1"/>
          </p:cNvSpPr>
          <p:nvPr/>
        </p:nvSpPr>
        <p:spPr bwMode="gray">
          <a:xfrm>
            <a:off x="5357818" y="4786322"/>
            <a:ext cx="946842" cy="941388"/>
          </a:xfrm>
          <a:prstGeom prst="ellipse">
            <a:avLst/>
          </a:prstGeom>
          <a:gradFill rotWithShape="1">
            <a:gsLst>
              <a:gs pos="0">
                <a:srgbClr val="56B0CC"/>
              </a:gs>
              <a:gs pos="100000">
                <a:srgbClr val="56B0CC">
                  <a:gamma/>
                  <a:shade val="24314"/>
                  <a:invGamma/>
                </a:srgbClr>
              </a:gs>
            </a:gsLst>
            <a:lin ang="5400000" scaled="1"/>
          </a:gradFill>
          <a:ln w="9525">
            <a:noFill/>
            <a:round/>
            <a:headEnd/>
            <a:tailEnd/>
          </a:ln>
          <a:effectLst/>
        </p:spPr>
        <p:txBody>
          <a:bodyPr wrap="none" anchor="ctr"/>
          <a:lstStyle/>
          <a:p>
            <a:endParaRPr lang="fr-FR" dirty="0"/>
          </a:p>
        </p:txBody>
      </p:sp>
      <p:sp>
        <p:nvSpPr>
          <p:cNvPr id="51" name="Text Box 45"/>
          <p:cNvSpPr txBox="1">
            <a:spLocks noChangeArrowheads="1"/>
          </p:cNvSpPr>
          <p:nvPr/>
        </p:nvSpPr>
        <p:spPr bwMode="gray">
          <a:xfrm>
            <a:off x="5715008" y="5000636"/>
            <a:ext cx="623890" cy="461665"/>
          </a:xfrm>
          <a:prstGeom prst="rect">
            <a:avLst/>
          </a:prstGeom>
          <a:noFill/>
          <a:ln w="9525" algn="ctr">
            <a:noFill/>
            <a:miter lim="800000"/>
            <a:headEnd/>
            <a:tailEnd/>
          </a:ln>
          <a:effectLst/>
        </p:spPr>
        <p:txBody>
          <a:bodyPr wrap="none">
            <a:spAutoFit/>
          </a:bodyPr>
          <a:lstStyle/>
          <a:p>
            <a:pPr algn="ctr" eaLnBrk="0" hangingPunct="0"/>
            <a:r>
              <a:rPr lang="en-US" sz="2400" b="1" dirty="0" smtClean="0">
                <a:solidFill>
                  <a:srgbClr val="000000"/>
                </a:solidFill>
                <a:effectLst>
                  <a:outerShdw blurRad="38100" dist="38100" dir="2700000" algn="tl">
                    <a:srgbClr val="C0C0C0"/>
                  </a:outerShdw>
                </a:effectLst>
                <a:latin typeface="Verdana" pitchFamily="34" charset="0"/>
              </a:rPr>
              <a:t>10</a:t>
            </a:r>
            <a:endParaRPr lang="en-US" sz="2400" b="1" dirty="0">
              <a:solidFill>
                <a:srgbClr val="000000"/>
              </a:solidFill>
              <a:effectLst>
                <a:outerShdw blurRad="38100" dist="38100" dir="2700000" algn="tl">
                  <a:srgbClr val="C0C0C0"/>
                </a:outerShdw>
              </a:effectLst>
              <a:latin typeface="Verdana"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000108"/>
            <a:ext cx="8929718" cy="4860048"/>
          </a:xfrm>
        </p:spPr>
        <p:txBody>
          <a:bodyPr/>
          <a:lstStyle/>
          <a:p>
            <a:pPr>
              <a:buNone/>
            </a:pPr>
            <a:endParaRPr lang="fr-FR" sz="1800" b="1" dirty="0" smtClean="0">
              <a:solidFill>
                <a:srgbClr val="C00000"/>
              </a:solidFill>
            </a:endParaRPr>
          </a:p>
          <a:p>
            <a:pPr>
              <a:buNone/>
            </a:pPr>
            <a:endParaRPr lang="fr-FR" sz="1800" b="1" dirty="0" smtClean="0">
              <a:solidFill>
                <a:schemeClr val="accent1">
                  <a:lumMod val="75000"/>
                </a:schemeClr>
              </a:solidFill>
            </a:endParaRPr>
          </a:p>
          <a:p>
            <a:pPr>
              <a:buNone/>
            </a:pPr>
            <a:r>
              <a:rPr lang="fr-FR" sz="1800" b="1" dirty="0" smtClean="0">
                <a:solidFill>
                  <a:schemeClr val="accent1">
                    <a:lumMod val="75000"/>
                  </a:schemeClr>
                </a:solidFill>
              </a:rPr>
              <a:t>- Format,</a:t>
            </a:r>
          </a:p>
          <a:p>
            <a:pPr>
              <a:buNone/>
            </a:pPr>
            <a:r>
              <a:rPr lang="fr-FR" sz="1800" b="1" dirty="0" smtClean="0">
                <a:solidFill>
                  <a:schemeClr val="accent1">
                    <a:lumMod val="75000"/>
                  </a:schemeClr>
                </a:solidFill>
              </a:rPr>
              <a:t>- Dimension</a:t>
            </a:r>
          </a:p>
          <a:p>
            <a:pPr>
              <a:buNone/>
            </a:pPr>
            <a:r>
              <a:rPr lang="fr-FR" sz="1800" b="1" dirty="0" smtClean="0">
                <a:solidFill>
                  <a:schemeClr val="accent1">
                    <a:lumMod val="75000"/>
                  </a:schemeClr>
                </a:solidFill>
              </a:rPr>
              <a:t>- Choix de </a:t>
            </a:r>
          </a:p>
          <a:p>
            <a:pPr>
              <a:buNone/>
            </a:pPr>
            <a:r>
              <a:rPr lang="fr-FR" sz="1800" b="1" dirty="0" smtClean="0">
                <a:solidFill>
                  <a:schemeClr val="accent1">
                    <a:lumMod val="75000"/>
                  </a:schemeClr>
                </a:solidFill>
              </a:rPr>
              <a:t>         couleurs</a:t>
            </a:r>
            <a:endParaRPr lang="fr-FR" b="1" dirty="0" smtClean="0">
              <a:solidFill>
                <a:schemeClr val="accent1">
                  <a:lumMod val="75000"/>
                </a:schemeClr>
              </a:solidFill>
            </a:endParaRPr>
          </a:p>
          <a:p>
            <a:pPr>
              <a:buNone/>
            </a:pPr>
            <a:endParaRPr lang="fr-FR" b="1" dirty="0">
              <a:solidFill>
                <a:schemeClr val="accent1"/>
              </a:solidFill>
            </a:endParaRPr>
          </a:p>
        </p:txBody>
      </p:sp>
      <p:pic>
        <p:nvPicPr>
          <p:cNvPr id="5" name="Image 4"/>
          <p:cNvPicPr/>
          <p:nvPr/>
        </p:nvPicPr>
        <p:blipFill>
          <a:blip r:embed="rId2">
            <a:lum bright="-10000"/>
          </a:blip>
          <a:srcRect/>
          <a:stretch>
            <a:fillRect/>
          </a:stretch>
        </p:blipFill>
        <p:spPr bwMode="auto">
          <a:xfrm>
            <a:off x="2285952" y="1357298"/>
            <a:ext cx="6858048" cy="695325"/>
          </a:xfrm>
          <a:prstGeom prst="rect">
            <a:avLst/>
          </a:prstGeom>
          <a:ln w="88900" cap="sq" cmpd="thickThin">
            <a:solidFill>
              <a:srgbClr val="000000"/>
            </a:solidFill>
            <a:prstDash val="solid"/>
            <a:miter lim="800000"/>
          </a:ln>
          <a:effectLst>
            <a:innerShdw blurRad="76200">
              <a:srgbClr val="000000"/>
            </a:innerShdw>
          </a:effectLst>
        </p:spPr>
      </p:pic>
      <p:pic>
        <p:nvPicPr>
          <p:cNvPr id="6" name="Image 5"/>
          <p:cNvPicPr/>
          <p:nvPr/>
        </p:nvPicPr>
        <p:blipFill>
          <a:blip r:embed="rId3">
            <a:lum bright="-20000"/>
          </a:blip>
          <a:srcRect/>
          <a:stretch>
            <a:fillRect/>
          </a:stretch>
        </p:blipFill>
        <p:spPr bwMode="auto">
          <a:xfrm>
            <a:off x="1857356" y="2000240"/>
            <a:ext cx="6858048" cy="2647950"/>
          </a:xfrm>
          <a:prstGeom prst="rect">
            <a:avLst/>
          </a:prstGeom>
          <a:ln w="88900" cap="sq" cmpd="thickThin">
            <a:solidFill>
              <a:srgbClr val="000000"/>
            </a:solidFill>
            <a:prstDash val="solid"/>
            <a:miter lim="800000"/>
          </a:ln>
          <a:effectLst>
            <a:innerShdw blurRad="76200">
              <a:srgbClr val="000000"/>
            </a:innerShdw>
          </a:effectLst>
        </p:spPr>
      </p:pic>
      <p:pic>
        <p:nvPicPr>
          <p:cNvPr id="7" name="Image 6"/>
          <p:cNvPicPr/>
          <p:nvPr/>
        </p:nvPicPr>
        <p:blipFill>
          <a:blip r:embed="rId4">
            <a:lum bright="-20000"/>
          </a:blip>
          <a:srcRect/>
          <a:stretch>
            <a:fillRect/>
          </a:stretch>
        </p:blipFill>
        <p:spPr bwMode="auto">
          <a:xfrm>
            <a:off x="1214414" y="4429132"/>
            <a:ext cx="6929486" cy="982810"/>
          </a:xfrm>
          <a:prstGeom prst="rect">
            <a:avLst/>
          </a:prstGeom>
          <a:ln w="88900" cap="sq" cmpd="thickThin">
            <a:solidFill>
              <a:srgbClr val="000000"/>
            </a:solidFill>
            <a:prstDash val="solid"/>
            <a:miter lim="800000"/>
          </a:ln>
          <a:effectLst>
            <a:innerShdw blurRad="76200">
              <a:srgbClr val="000000"/>
            </a:innerShdw>
          </a:effectLst>
        </p:spPr>
      </p:pic>
      <p:sp>
        <p:nvSpPr>
          <p:cNvPr id="8" name="Ellipse 7"/>
          <p:cNvSpPr/>
          <p:nvPr/>
        </p:nvSpPr>
        <p:spPr>
          <a:xfrm>
            <a:off x="7000892" y="1428736"/>
            <a:ext cx="1214446" cy="50006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dirty="0" smtClean="0">
                <a:solidFill>
                  <a:srgbClr val="C00000"/>
                </a:solidFill>
              </a:rPr>
              <a:t>1</a:t>
            </a:r>
            <a:endParaRPr lang="fr-FR" sz="3200" dirty="0">
              <a:solidFill>
                <a:srgbClr val="C00000"/>
              </a:solidFill>
            </a:endParaRPr>
          </a:p>
        </p:txBody>
      </p:sp>
      <p:sp>
        <p:nvSpPr>
          <p:cNvPr id="9" name="Ellipse 8"/>
          <p:cNvSpPr/>
          <p:nvPr/>
        </p:nvSpPr>
        <p:spPr>
          <a:xfrm>
            <a:off x="2928926" y="2714620"/>
            <a:ext cx="1214446" cy="50006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dirty="0" smtClean="0">
                <a:solidFill>
                  <a:srgbClr val="C00000"/>
                </a:solidFill>
              </a:rPr>
              <a:t>2</a:t>
            </a:r>
            <a:endParaRPr lang="fr-FR" sz="3200" dirty="0">
              <a:solidFill>
                <a:srgbClr val="C00000"/>
              </a:solidFill>
            </a:endParaRPr>
          </a:p>
        </p:txBody>
      </p:sp>
      <p:sp>
        <p:nvSpPr>
          <p:cNvPr id="10" name="Ellipse 9"/>
          <p:cNvSpPr/>
          <p:nvPr/>
        </p:nvSpPr>
        <p:spPr>
          <a:xfrm>
            <a:off x="6143636" y="4643446"/>
            <a:ext cx="1214446" cy="571504"/>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dirty="0" smtClean="0">
                <a:solidFill>
                  <a:srgbClr val="C00000"/>
                </a:solidFill>
              </a:rPr>
              <a:t>3</a:t>
            </a:r>
            <a:endParaRPr lang="fr-FR" sz="3200" dirty="0">
              <a:solidFill>
                <a:srgbClr val="C00000"/>
              </a:solidFill>
            </a:endParaRPr>
          </a:p>
        </p:txBody>
      </p:sp>
      <p:sp>
        <p:nvSpPr>
          <p:cNvPr id="12" name="ZoneTexte 11"/>
          <p:cNvSpPr txBox="1"/>
          <p:nvPr/>
        </p:nvSpPr>
        <p:spPr>
          <a:xfrm>
            <a:off x="1857356" y="285728"/>
            <a:ext cx="7072362" cy="861774"/>
          </a:xfrm>
          <a:prstGeom prst="rect">
            <a:avLst/>
          </a:prstGeom>
          <a:noFill/>
        </p:spPr>
        <p:txBody>
          <a:bodyPr wrap="square" rtlCol="0">
            <a:spAutoFit/>
          </a:bodyPr>
          <a:lstStyle/>
          <a:p>
            <a:r>
              <a:rPr lang="fr-FR" sz="3200" b="1" dirty="0" smtClean="0">
                <a:solidFill>
                  <a:schemeClr val="tx2"/>
                </a:solidFill>
                <a:latin typeface="+mj-lt"/>
                <a:ea typeface="+mj-ea"/>
                <a:cs typeface="+mj-cs"/>
              </a:rPr>
              <a:t>1.Présentation Visuelle:</a:t>
            </a:r>
          </a:p>
          <a:p>
            <a:endParaRPr lang="fr-FR" dirty="0"/>
          </a:p>
        </p:txBody>
      </p:sp>
      <p:grpSp>
        <p:nvGrpSpPr>
          <p:cNvPr id="13" name="Group 69"/>
          <p:cNvGrpSpPr>
            <a:grpSpLocks/>
          </p:cNvGrpSpPr>
          <p:nvPr/>
        </p:nvGrpSpPr>
        <p:grpSpPr bwMode="auto">
          <a:xfrm>
            <a:off x="7358082" y="5715016"/>
            <a:ext cx="1428728" cy="857232"/>
            <a:chOff x="2078" y="1680"/>
            <a:chExt cx="1615" cy="1615"/>
          </a:xfrm>
          <a:solidFill>
            <a:schemeClr val="accent2">
              <a:lumMod val="20000"/>
              <a:lumOff val="80000"/>
            </a:schemeClr>
          </a:solidFill>
        </p:grpSpPr>
        <p:sp>
          <p:nvSpPr>
            <p:cNvPr id="14" name="Oval 70"/>
            <p:cNvSpPr>
              <a:spLocks noChangeArrowheads="1"/>
            </p:cNvSpPr>
            <p:nvPr/>
          </p:nvSpPr>
          <p:spPr bwMode="gray">
            <a:xfrm>
              <a:off x="2078" y="1680"/>
              <a:ext cx="1615" cy="1615"/>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15" name="Oval 71"/>
            <p:cNvSpPr>
              <a:spLocks noChangeArrowheads="1"/>
            </p:cNvSpPr>
            <p:nvPr/>
          </p:nvSpPr>
          <p:spPr bwMode="gray">
            <a:xfrm>
              <a:off x="2170" y="1771"/>
              <a:ext cx="1430" cy="1430"/>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16" name="Oval 72"/>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7" name="Oval 73"/>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8" name="Oval 74"/>
            <p:cNvSpPr>
              <a:spLocks noChangeArrowheads="1"/>
            </p:cNvSpPr>
            <p:nvPr/>
          </p:nvSpPr>
          <p:spPr bwMode="gray">
            <a:xfrm>
              <a:off x="2337" y="1939"/>
              <a:ext cx="1096" cy="1098"/>
            </a:xfrm>
            <a:prstGeom prst="ellipse">
              <a:avLst/>
            </a:prstGeom>
            <a:ln>
              <a:headEnd/>
              <a:tailEnd/>
            </a:ln>
          </p:spPr>
          <p:style>
            <a:lnRef idx="1">
              <a:schemeClr val="dk1"/>
            </a:lnRef>
            <a:fillRef idx="3">
              <a:schemeClr val="dk1"/>
            </a:fillRef>
            <a:effectRef idx="2">
              <a:schemeClr val="dk1"/>
            </a:effectRef>
            <a:fontRef idx="minor">
              <a:schemeClr val="lt1"/>
            </a:fontRef>
          </p:style>
          <p:txBody>
            <a:bodyPr anchor="ctr">
              <a:spAutoFit/>
            </a:bodyPr>
            <a:lstStyle/>
            <a:p>
              <a:pPr>
                <a:defRPr/>
              </a:pPr>
              <a:endParaRPr lang="fr-FR" dirty="0"/>
            </a:p>
          </p:txBody>
        </p:sp>
        <p:sp>
          <p:nvSpPr>
            <p:cNvPr id="19" name="Oval 75"/>
            <p:cNvSpPr>
              <a:spLocks noChangeArrowheads="1"/>
            </p:cNvSpPr>
            <p:nvPr/>
          </p:nvSpPr>
          <p:spPr bwMode="gray">
            <a:xfrm>
              <a:off x="2337" y="1939"/>
              <a:ext cx="1096" cy="1098"/>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anchor="ctr">
              <a:spAutoFit/>
            </a:bodyPr>
            <a:lstStyle/>
            <a:p>
              <a:pPr>
                <a:defRPr/>
              </a:pPr>
              <a:endParaRPr lang="fr-FR"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5"/>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6"/>
                                        </p:tgtEl>
                                      </p:cBhvr>
                                      <p:by x="150000" y="150000"/>
                                    </p:animScale>
                                  </p:childTnLst>
                                </p:cTn>
                              </p:par>
                            </p:childTnLst>
                          </p:cTn>
                        </p:par>
                      </p:childTnLst>
                    </p:cTn>
                  </p:par>
                  <p:par>
                    <p:cTn id="11" fill="hold">
                      <p:stCondLst>
                        <p:cond delay="indefinite"/>
                      </p:stCondLst>
                      <p:childTnLst>
                        <p:par>
                          <p:cTn id="12" fill="hold">
                            <p:stCondLst>
                              <p:cond delay="0"/>
                            </p:stCondLst>
                            <p:childTnLst>
                              <p:par>
                                <p:cTn id="13" presetID="6" presetClass="emph" presetSubtype="0" fill="hold" nodeType="clickEffect">
                                  <p:stCondLst>
                                    <p:cond delay="0"/>
                                  </p:stCondLst>
                                  <p:childTnLst>
                                    <p:animScale>
                                      <p:cBhvr>
                                        <p:cTn id="14"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57126" y="1071546"/>
            <a:ext cx="8786874" cy="4788610"/>
          </a:xfrm>
        </p:spPr>
        <p:txBody>
          <a:bodyPr/>
          <a:lstStyle/>
          <a:p>
            <a:pPr>
              <a:buNone/>
            </a:pPr>
            <a:r>
              <a:rPr lang="fr-FR" b="1" dirty="0" smtClean="0">
                <a:solidFill>
                  <a:schemeClr val="accent1">
                    <a:lumMod val="75000"/>
                  </a:schemeClr>
                </a:solidFill>
              </a:rPr>
              <a:t>2.1. </a:t>
            </a:r>
            <a:r>
              <a:rPr lang="fr-FR" sz="1800" b="1" dirty="0" smtClean="0">
                <a:solidFill>
                  <a:schemeClr val="accent1">
                    <a:lumMod val="75000"/>
                  </a:schemeClr>
                </a:solidFill>
              </a:rPr>
              <a:t>Structure:</a:t>
            </a:r>
          </a:p>
          <a:p>
            <a:pPr>
              <a:buNone/>
            </a:pPr>
            <a:endParaRPr lang="fr-FR" sz="1800" b="1" dirty="0" smtClean="0">
              <a:solidFill>
                <a:srgbClr val="C00000"/>
              </a:solidFill>
            </a:endParaRPr>
          </a:p>
          <a:p>
            <a:pPr>
              <a:buFontTx/>
              <a:buChar char="-"/>
            </a:pPr>
            <a:endParaRPr lang="fr-FR" b="1" dirty="0" smtClean="0">
              <a:solidFill>
                <a:schemeClr val="accent1"/>
              </a:solidFill>
            </a:endParaRPr>
          </a:p>
          <a:p>
            <a:pPr>
              <a:buNone/>
            </a:pPr>
            <a:endParaRPr lang="fr-FR" b="1" dirty="0" smtClean="0">
              <a:solidFill>
                <a:schemeClr val="accent1"/>
              </a:solidFill>
            </a:endParaRPr>
          </a:p>
          <a:p>
            <a:pPr>
              <a:buNone/>
            </a:pPr>
            <a:endParaRPr lang="fr-FR" dirty="0"/>
          </a:p>
        </p:txBody>
      </p:sp>
      <p:pic>
        <p:nvPicPr>
          <p:cNvPr id="5" name="Image 4"/>
          <p:cNvPicPr/>
          <p:nvPr/>
        </p:nvPicPr>
        <p:blipFill>
          <a:blip r:embed="rId2"/>
          <a:srcRect/>
          <a:stretch>
            <a:fillRect/>
          </a:stretch>
        </p:blipFill>
        <p:spPr bwMode="auto">
          <a:xfrm>
            <a:off x="2500298" y="1571612"/>
            <a:ext cx="6286544" cy="857256"/>
          </a:xfrm>
          <a:prstGeom prst="rect">
            <a:avLst/>
          </a:prstGeom>
          <a:ln>
            <a:noFill/>
          </a:ln>
          <a:effectLst>
            <a:outerShdw blurRad="292100" dist="139700" dir="2700000" algn="tl" rotWithShape="0">
              <a:srgbClr val="333333">
                <a:alpha val="65000"/>
              </a:srgbClr>
            </a:outerShdw>
          </a:effectLst>
        </p:spPr>
      </p:pic>
      <p:pic>
        <p:nvPicPr>
          <p:cNvPr id="6" name="Image 5"/>
          <p:cNvPicPr/>
          <p:nvPr/>
        </p:nvPicPr>
        <p:blipFill>
          <a:blip r:embed="rId3"/>
          <a:srcRect/>
          <a:stretch>
            <a:fillRect/>
          </a:stretch>
        </p:blipFill>
        <p:spPr bwMode="auto">
          <a:xfrm>
            <a:off x="1071538" y="2214554"/>
            <a:ext cx="6834195" cy="3924300"/>
          </a:xfrm>
          <a:prstGeom prst="rect">
            <a:avLst/>
          </a:prstGeom>
          <a:ln>
            <a:noFill/>
          </a:ln>
          <a:effectLst>
            <a:outerShdw blurRad="292100" dist="139700" dir="2700000" algn="tl" rotWithShape="0">
              <a:srgbClr val="333333">
                <a:alpha val="65000"/>
              </a:srgbClr>
            </a:outerShdw>
          </a:effectLst>
        </p:spPr>
      </p:pic>
      <p:sp>
        <p:nvSpPr>
          <p:cNvPr id="7" name="Ellipse 6"/>
          <p:cNvSpPr/>
          <p:nvPr/>
        </p:nvSpPr>
        <p:spPr>
          <a:xfrm>
            <a:off x="5929322" y="1500174"/>
            <a:ext cx="2214578" cy="357190"/>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1071538" y="2285992"/>
            <a:ext cx="2786082" cy="1285884"/>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3929058" y="2285992"/>
            <a:ext cx="3714776" cy="1285884"/>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Flèche droite 9"/>
          <p:cNvSpPr/>
          <p:nvPr/>
        </p:nvSpPr>
        <p:spPr>
          <a:xfrm>
            <a:off x="285720" y="3143248"/>
            <a:ext cx="500066" cy="21431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Flèche gauche 10"/>
          <p:cNvSpPr/>
          <p:nvPr/>
        </p:nvSpPr>
        <p:spPr>
          <a:xfrm>
            <a:off x="7572396" y="3071810"/>
            <a:ext cx="857256" cy="214314"/>
          </a:xfrm>
          <a:prstGeom prst="lef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p:cNvSpPr txBox="1"/>
          <p:nvPr/>
        </p:nvSpPr>
        <p:spPr>
          <a:xfrm>
            <a:off x="2357390" y="214290"/>
            <a:ext cx="6786610" cy="861774"/>
          </a:xfrm>
          <a:prstGeom prst="rect">
            <a:avLst/>
          </a:prstGeom>
          <a:noFill/>
        </p:spPr>
        <p:txBody>
          <a:bodyPr wrap="square" rtlCol="0">
            <a:spAutoFit/>
          </a:bodyPr>
          <a:lstStyle/>
          <a:p>
            <a:r>
              <a:rPr lang="fr-FR" sz="3200" b="1" dirty="0" smtClean="0">
                <a:solidFill>
                  <a:schemeClr val="tx2"/>
                </a:solidFill>
                <a:latin typeface="+mj-lt"/>
                <a:ea typeface="+mj-ea"/>
                <a:cs typeface="+mj-cs"/>
              </a:rPr>
              <a:t>2.Organisation du portail:</a:t>
            </a:r>
          </a:p>
          <a:p>
            <a:endParaRPr lang="fr-FR" dirty="0"/>
          </a:p>
        </p:txBody>
      </p:sp>
      <p:grpSp>
        <p:nvGrpSpPr>
          <p:cNvPr id="13" name="Group 69"/>
          <p:cNvGrpSpPr>
            <a:grpSpLocks/>
          </p:cNvGrpSpPr>
          <p:nvPr/>
        </p:nvGrpSpPr>
        <p:grpSpPr bwMode="auto">
          <a:xfrm>
            <a:off x="7500958" y="5857892"/>
            <a:ext cx="1428728" cy="857232"/>
            <a:chOff x="2078" y="1680"/>
            <a:chExt cx="1615" cy="1615"/>
          </a:xfrm>
          <a:solidFill>
            <a:schemeClr val="accent2">
              <a:lumMod val="20000"/>
              <a:lumOff val="80000"/>
            </a:schemeClr>
          </a:solidFill>
        </p:grpSpPr>
        <p:sp>
          <p:nvSpPr>
            <p:cNvPr id="14" name="Oval 70"/>
            <p:cNvSpPr>
              <a:spLocks noChangeArrowheads="1"/>
            </p:cNvSpPr>
            <p:nvPr/>
          </p:nvSpPr>
          <p:spPr bwMode="gray">
            <a:xfrm>
              <a:off x="2078" y="1680"/>
              <a:ext cx="1615" cy="1615"/>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15" name="Oval 71"/>
            <p:cNvSpPr>
              <a:spLocks noChangeArrowheads="1"/>
            </p:cNvSpPr>
            <p:nvPr/>
          </p:nvSpPr>
          <p:spPr bwMode="gray">
            <a:xfrm>
              <a:off x="2170" y="1771"/>
              <a:ext cx="1430" cy="1430"/>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16" name="Oval 72"/>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7" name="Oval 73"/>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8" name="Oval 74"/>
            <p:cNvSpPr>
              <a:spLocks noChangeArrowheads="1"/>
            </p:cNvSpPr>
            <p:nvPr/>
          </p:nvSpPr>
          <p:spPr bwMode="gray">
            <a:xfrm>
              <a:off x="2337" y="1939"/>
              <a:ext cx="1096" cy="1098"/>
            </a:xfrm>
            <a:prstGeom prst="ellipse">
              <a:avLst/>
            </a:prstGeom>
            <a:ln>
              <a:headEnd/>
              <a:tailEnd/>
            </a:ln>
          </p:spPr>
          <p:style>
            <a:lnRef idx="1">
              <a:schemeClr val="dk1"/>
            </a:lnRef>
            <a:fillRef idx="3">
              <a:schemeClr val="dk1"/>
            </a:fillRef>
            <a:effectRef idx="2">
              <a:schemeClr val="dk1"/>
            </a:effectRef>
            <a:fontRef idx="minor">
              <a:schemeClr val="lt1"/>
            </a:fontRef>
          </p:style>
          <p:txBody>
            <a:bodyPr anchor="ctr">
              <a:spAutoFit/>
            </a:bodyPr>
            <a:lstStyle/>
            <a:p>
              <a:pPr>
                <a:defRPr/>
              </a:pPr>
              <a:endParaRPr lang="fr-FR" dirty="0"/>
            </a:p>
          </p:txBody>
        </p:sp>
        <p:sp>
          <p:nvSpPr>
            <p:cNvPr id="19" name="Oval 75"/>
            <p:cNvSpPr>
              <a:spLocks noChangeArrowheads="1"/>
            </p:cNvSpPr>
            <p:nvPr/>
          </p:nvSpPr>
          <p:spPr bwMode="gray">
            <a:xfrm>
              <a:off x="2337" y="1939"/>
              <a:ext cx="1096" cy="1098"/>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anchor="ctr">
              <a:spAutoFit/>
            </a:bodyPr>
            <a:lstStyle/>
            <a:p>
              <a:pPr>
                <a:defRPr/>
              </a:pPr>
              <a:endParaRPr lang="fr-FR"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strVal val="#ppt_w*0.05"/>
                                          </p:val>
                                        </p:tav>
                                        <p:tav tm="100000">
                                          <p:val>
                                            <p:strVal val="#ppt_w"/>
                                          </p:val>
                                        </p:tav>
                                      </p:tavLst>
                                    </p:anim>
                                    <p:anim calcmode="lin" valueType="num">
                                      <p:cBhvr>
                                        <p:cTn id="8" dur="2000" fill="hold"/>
                                        <p:tgtEl>
                                          <p:spTgt spid="5"/>
                                        </p:tgtEl>
                                        <p:attrNameLst>
                                          <p:attrName>ppt_h</p:attrName>
                                        </p:attrNameLst>
                                      </p:cBhvr>
                                      <p:tavLst>
                                        <p:tav tm="0">
                                          <p:val>
                                            <p:strVal val="#ppt_h"/>
                                          </p:val>
                                        </p:tav>
                                        <p:tav tm="100000">
                                          <p:val>
                                            <p:strVal val="#ppt_h"/>
                                          </p:val>
                                        </p:tav>
                                      </p:tavLst>
                                    </p:anim>
                                    <p:anim calcmode="lin" valueType="num">
                                      <p:cBhvr>
                                        <p:cTn id="9" dur="2000" fill="hold"/>
                                        <p:tgtEl>
                                          <p:spTgt spid="5"/>
                                        </p:tgtEl>
                                        <p:attrNameLst>
                                          <p:attrName>ppt_x</p:attrName>
                                        </p:attrNameLst>
                                      </p:cBhvr>
                                      <p:tavLst>
                                        <p:tav tm="0">
                                          <p:val>
                                            <p:strVal val="#ppt_x-.2"/>
                                          </p:val>
                                        </p:tav>
                                        <p:tav tm="100000">
                                          <p:val>
                                            <p:strVal val="#ppt_x"/>
                                          </p:val>
                                        </p:tav>
                                      </p:tavLst>
                                    </p:anim>
                                    <p:anim calcmode="lin" valueType="num">
                                      <p:cBhvr>
                                        <p:cTn id="10" dur="2000" fill="hold"/>
                                        <p:tgtEl>
                                          <p:spTgt spid="5"/>
                                        </p:tgtEl>
                                        <p:attrNameLst>
                                          <p:attrName>ppt_y</p:attrName>
                                        </p:attrNameLst>
                                      </p:cBhvr>
                                      <p:tavLst>
                                        <p:tav tm="0">
                                          <p:val>
                                            <p:strVal val="#ppt_y"/>
                                          </p:val>
                                        </p:tav>
                                        <p:tav tm="100000">
                                          <p:val>
                                            <p:strVal val="#ppt_y"/>
                                          </p:val>
                                        </p:tav>
                                      </p:tavLst>
                                    </p:anim>
                                    <p:animEffect transition="in" filter="fade">
                                      <p:cBhvr>
                                        <p:cTn id="11" dur="20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54" presetClass="entr" presetSubtype="0" accel="10000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2000" fill="hold"/>
                                        <p:tgtEl>
                                          <p:spTgt spid="6"/>
                                        </p:tgtEl>
                                        <p:attrNameLst>
                                          <p:attrName>ppt_w</p:attrName>
                                        </p:attrNameLst>
                                      </p:cBhvr>
                                      <p:tavLst>
                                        <p:tav tm="0">
                                          <p:val>
                                            <p:strVal val="#ppt_w*0.05"/>
                                          </p:val>
                                        </p:tav>
                                        <p:tav tm="100000">
                                          <p:val>
                                            <p:strVal val="#ppt_w"/>
                                          </p:val>
                                        </p:tav>
                                      </p:tavLst>
                                    </p:anim>
                                    <p:anim calcmode="lin" valueType="num">
                                      <p:cBhvr>
                                        <p:cTn id="17" dur="2000" fill="hold"/>
                                        <p:tgtEl>
                                          <p:spTgt spid="6"/>
                                        </p:tgtEl>
                                        <p:attrNameLst>
                                          <p:attrName>ppt_h</p:attrName>
                                        </p:attrNameLst>
                                      </p:cBhvr>
                                      <p:tavLst>
                                        <p:tav tm="0">
                                          <p:val>
                                            <p:strVal val="#ppt_h"/>
                                          </p:val>
                                        </p:tav>
                                        <p:tav tm="100000">
                                          <p:val>
                                            <p:strVal val="#ppt_h"/>
                                          </p:val>
                                        </p:tav>
                                      </p:tavLst>
                                    </p:anim>
                                    <p:anim calcmode="lin" valueType="num">
                                      <p:cBhvr>
                                        <p:cTn id="18" dur="2000" fill="hold"/>
                                        <p:tgtEl>
                                          <p:spTgt spid="6"/>
                                        </p:tgtEl>
                                        <p:attrNameLst>
                                          <p:attrName>ppt_x</p:attrName>
                                        </p:attrNameLst>
                                      </p:cBhvr>
                                      <p:tavLst>
                                        <p:tav tm="0">
                                          <p:val>
                                            <p:strVal val="#ppt_x-.2"/>
                                          </p:val>
                                        </p:tav>
                                        <p:tav tm="100000">
                                          <p:val>
                                            <p:strVal val="#ppt_x"/>
                                          </p:val>
                                        </p:tav>
                                      </p:tavLst>
                                    </p:anim>
                                    <p:anim calcmode="lin" valueType="num">
                                      <p:cBhvr>
                                        <p:cTn id="19" dur="2000" fill="hold"/>
                                        <p:tgtEl>
                                          <p:spTgt spid="6"/>
                                        </p:tgtEl>
                                        <p:attrNameLst>
                                          <p:attrName>ppt_y</p:attrName>
                                        </p:attrNameLst>
                                      </p:cBhvr>
                                      <p:tavLst>
                                        <p:tav tm="0">
                                          <p:val>
                                            <p:strVal val="#ppt_y"/>
                                          </p:val>
                                        </p:tav>
                                        <p:tav tm="100000">
                                          <p:val>
                                            <p:strVal val="#ppt_y"/>
                                          </p:val>
                                        </p:tav>
                                      </p:tavLst>
                                    </p:anim>
                                    <p:animEffect transition="in" filter="fade">
                                      <p:cBhvr>
                                        <p:cTn id="2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4282" y="1357298"/>
            <a:ext cx="8472518" cy="4340237"/>
          </a:xfrm>
        </p:spPr>
        <p:txBody>
          <a:bodyPr/>
          <a:lstStyle/>
          <a:p>
            <a:pPr>
              <a:buNone/>
            </a:pPr>
            <a:r>
              <a:rPr lang="fr-FR" b="1" dirty="0" smtClean="0">
                <a:solidFill>
                  <a:srgbClr val="C00000"/>
                </a:solidFill>
              </a:rPr>
              <a:t>2.1. </a:t>
            </a:r>
            <a:r>
              <a:rPr lang="fr-FR" sz="1800" b="1" dirty="0" smtClean="0">
                <a:solidFill>
                  <a:srgbClr val="C00000"/>
                </a:solidFill>
              </a:rPr>
              <a:t>Localisation:</a:t>
            </a:r>
          </a:p>
          <a:p>
            <a:pPr>
              <a:buNone/>
            </a:pPr>
            <a:endParaRPr lang="fr-FR" sz="1800" b="1" dirty="0" smtClean="0">
              <a:solidFill>
                <a:srgbClr val="C00000"/>
              </a:solidFill>
            </a:endParaRPr>
          </a:p>
          <a:p>
            <a:pPr>
              <a:buNone/>
            </a:pPr>
            <a:endParaRPr lang="fr-FR" sz="3200" b="1" kern="1200" dirty="0">
              <a:latin typeface="+mj-lt"/>
              <a:ea typeface="+mj-ea"/>
              <a:cs typeface="+mj-cs"/>
            </a:endParaRPr>
          </a:p>
        </p:txBody>
      </p:sp>
      <p:pic>
        <p:nvPicPr>
          <p:cNvPr id="7" name="Image 6"/>
          <p:cNvPicPr/>
          <p:nvPr/>
        </p:nvPicPr>
        <p:blipFill>
          <a:blip r:embed="rId2">
            <a:lum bright="-30000"/>
          </a:blip>
          <a:srcRect/>
          <a:stretch>
            <a:fillRect/>
          </a:stretch>
        </p:blipFill>
        <p:spPr bwMode="auto">
          <a:xfrm>
            <a:off x="500034" y="2285992"/>
            <a:ext cx="7572428" cy="2714644"/>
          </a:xfrm>
          <a:prstGeom prst="rect">
            <a:avLst/>
          </a:prstGeom>
          <a:ln>
            <a:noFill/>
          </a:ln>
          <a:effectLst>
            <a:outerShdw blurRad="190500" algn="tl" rotWithShape="0">
              <a:srgbClr val="000000">
                <a:alpha val="70000"/>
              </a:srgbClr>
            </a:outerShdw>
          </a:effectLst>
        </p:spPr>
      </p:pic>
      <p:sp>
        <p:nvSpPr>
          <p:cNvPr id="8" name="Ellipse 7"/>
          <p:cNvSpPr/>
          <p:nvPr/>
        </p:nvSpPr>
        <p:spPr>
          <a:xfrm>
            <a:off x="357158" y="2143116"/>
            <a:ext cx="1000132" cy="50006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llipse 8"/>
          <p:cNvSpPr/>
          <p:nvPr/>
        </p:nvSpPr>
        <p:spPr>
          <a:xfrm>
            <a:off x="5214942" y="2143116"/>
            <a:ext cx="2643206" cy="571504"/>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1" name="Connecteur droit 10"/>
          <p:cNvCxnSpPr/>
          <p:nvPr/>
        </p:nvCxnSpPr>
        <p:spPr>
          <a:xfrm rot="10800000">
            <a:off x="5500694" y="2571744"/>
            <a:ext cx="1214446" cy="158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p:nvCxnSpPr>
        <p:spPr>
          <a:xfrm rot="10800000">
            <a:off x="642910" y="2571744"/>
            <a:ext cx="571504" cy="158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ZoneTexte 9"/>
          <p:cNvSpPr txBox="1"/>
          <p:nvPr/>
        </p:nvSpPr>
        <p:spPr>
          <a:xfrm>
            <a:off x="2143108" y="285728"/>
            <a:ext cx="6500858" cy="861774"/>
          </a:xfrm>
          <a:prstGeom prst="rect">
            <a:avLst/>
          </a:prstGeom>
          <a:noFill/>
        </p:spPr>
        <p:txBody>
          <a:bodyPr wrap="square" rtlCol="0">
            <a:spAutoFit/>
          </a:bodyPr>
          <a:lstStyle/>
          <a:p>
            <a:r>
              <a:rPr lang="fr-FR" sz="3200" b="1" dirty="0" smtClean="0">
                <a:solidFill>
                  <a:schemeClr val="tx2"/>
                </a:solidFill>
                <a:latin typeface="+mj-lt"/>
                <a:ea typeface="+mj-ea"/>
                <a:cs typeface="+mj-cs"/>
              </a:rPr>
              <a:t>2.Organisation du portail:</a:t>
            </a:r>
          </a:p>
          <a:p>
            <a:endParaRPr lang="fr-FR" dirty="0"/>
          </a:p>
        </p:txBody>
      </p:sp>
      <p:grpSp>
        <p:nvGrpSpPr>
          <p:cNvPr id="13" name="Group 69"/>
          <p:cNvGrpSpPr>
            <a:grpSpLocks/>
          </p:cNvGrpSpPr>
          <p:nvPr/>
        </p:nvGrpSpPr>
        <p:grpSpPr bwMode="auto">
          <a:xfrm>
            <a:off x="7358082" y="5715016"/>
            <a:ext cx="1428728" cy="857232"/>
            <a:chOff x="2078" y="1680"/>
            <a:chExt cx="1615" cy="1615"/>
          </a:xfrm>
          <a:solidFill>
            <a:schemeClr val="accent2">
              <a:lumMod val="20000"/>
              <a:lumOff val="80000"/>
            </a:schemeClr>
          </a:solidFill>
        </p:grpSpPr>
        <p:sp>
          <p:nvSpPr>
            <p:cNvPr id="14" name="Oval 70"/>
            <p:cNvSpPr>
              <a:spLocks noChangeArrowheads="1"/>
            </p:cNvSpPr>
            <p:nvPr/>
          </p:nvSpPr>
          <p:spPr bwMode="gray">
            <a:xfrm>
              <a:off x="2078" y="1680"/>
              <a:ext cx="1615" cy="1615"/>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15" name="Oval 71"/>
            <p:cNvSpPr>
              <a:spLocks noChangeArrowheads="1"/>
            </p:cNvSpPr>
            <p:nvPr/>
          </p:nvSpPr>
          <p:spPr bwMode="gray">
            <a:xfrm>
              <a:off x="2170" y="1771"/>
              <a:ext cx="1430" cy="1430"/>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16" name="Oval 72"/>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7" name="Oval 73"/>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8" name="Oval 74"/>
            <p:cNvSpPr>
              <a:spLocks noChangeArrowheads="1"/>
            </p:cNvSpPr>
            <p:nvPr/>
          </p:nvSpPr>
          <p:spPr bwMode="gray">
            <a:xfrm>
              <a:off x="2337" y="1939"/>
              <a:ext cx="1096" cy="1098"/>
            </a:xfrm>
            <a:prstGeom prst="ellipse">
              <a:avLst/>
            </a:prstGeom>
            <a:ln>
              <a:headEnd/>
              <a:tailEnd/>
            </a:ln>
          </p:spPr>
          <p:style>
            <a:lnRef idx="1">
              <a:schemeClr val="dk1"/>
            </a:lnRef>
            <a:fillRef idx="3">
              <a:schemeClr val="dk1"/>
            </a:fillRef>
            <a:effectRef idx="2">
              <a:schemeClr val="dk1"/>
            </a:effectRef>
            <a:fontRef idx="minor">
              <a:schemeClr val="lt1"/>
            </a:fontRef>
          </p:style>
          <p:txBody>
            <a:bodyPr anchor="ctr">
              <a:spAutoFit/>
            </a:bodyPr>
            <a:lstStyle/>
            <a:p>
              <a:pPr>
                <a:defRPr/>
              </a:pPr>
              <a:endParaRPr lang="fr-FR" dirty="0"/>
            </a:p>
          </p:txBody>
        </p:sp>
        <p:sp>
          <p:nvSpPr>
            <p:cNvPr id="19" name="Oval 75"/>
            <p:cNvSpPr>
              <a:spLocks noChangeArrowheads="1"/>
            </p:cNvSpPr>
            <p:nvPr/>
          </p:nvSpPr>
          <p:spPr bwMode="gray">
            <a:xfrm>
              <a:off x="2337" y="1939"/>
              <a:ext cx="1096" cy="1098"/>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anchor="ctr">
              <a:spAutoFit/>
            </a:bodyPr>
            <a:lstStyle/>
            <a:p>
              <a:pPr>
                <a:defRPr/>
              </a:pPr>
              <a:endParaRPr lang="fr-FR"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00002" y="1071546"/>
            <a:ext cx="8643998" cy="4786346"/>
          </a:xfrm>
        </p:spPr>
        <p:txBody>
          <a:bodyPr/>
          <a:lstStyle/>
          <a:p>
            <a:pPr>
              <a:buNone/>
            </a:pPr>
            <a:r>
              <a:rPr lang="fr-FR" b="1" dirty="0" smtClean="0">
                <a:solidFill>
                  <a:srgbClr val="C00000"/>
                </a:solidFill>
              </a:rPr>
              <a:t>3.1. </a:t>
            </a:r>
            <a:r>
              <a:rPr lang="fr-FR" sz="1800" b="1" dirty="0" smtClean="0">
                <a:solidFill>
                  <a:srgbClr val="C00000"/>
                </a:solidFill>
              </a:rPr>
              <a:t>Services:</a:t>
            </a:r>
          </a:p>
          <a:p>
            <a:pPr>
              <a:buNone/>
            </a:pPr>
            <a:endParaRPr lang="fr-FR" sz="1800" b="1" dirty="0" smtClean="0">
              <a:solidFill>
                <a:srgbClr val="C00000"/>
              </a:solidFill>
            </a:endParaRPr>
          </a:p>
          <a:p>
            <a:pPr>
              <a:buNone/>
            </a:pPr>
            <a:endParaRPr lang="fr-FR" dirty="0"/>
          </a:p>
        </p:txBody>
      </p:sp>
      <p:pic>
        <p:nvPicPr>
          <p:cNvPr id="5" name="Image 4"/>
          <p:cNvPicPr/>
          <p:nvPr/>
        </p:nvPicPr>
        <p:blipFill>
          <a:blip r:embed="rId2">
            <a:lum bright="-20000"/>
          </a:blip>
          <a:srcRect/>
          <a:stretch>
            <a:fillRect/>
          </a:stretch>
        </p:blipFill>
        <p:spPr bwMode="auto">
          <a:xfrm>
            <a:off x="500034" y="1571612"/>
            <a:ext cx="7500990" cy="4143380"/>
          </a:xfrm>
          <a:prstGeom prst="rect">
            <a:avLst/>
          </a:prstGeom>
          <a:ln>
            <a:noFill/>
          </a:ln>
          <a:effectLst>
            <a:outerShdw blurRad="190500" algn="tl" rotWithShape="0">
              <a:srgbClr val="000000">
                <a:alpha val="70000"/>
              </a:srgbClr>
            </a:outerShdw>
          </a:effectLst>
        </p:spPr>
      </p:pic>
      <p:sp>
        <p:nvSpPr>
          <p:cNvPr id="8" name="ZoneTexte 7"/>
          <p:cNvSpPr txBox="1"/>
          <p:nvPr/>
        </p:nvSpPr>
        <p:spPr>
          <a:xfrm>
            <a:off x="2285984" y="357166"/>
            <a:ext cx="6429420" cy="861774"/>
          </a:xfrm>
          <a:prstGeom prst="rect">
            <a:avLst/>
          </a:prstGeom>
          <a:noFill/>
        </p:spPr>
        <p:txBody>
          <a:bodyPr wrap="square" rtlCol="0">
            <a:spAutoFit/>
          </a:bodyPr>
          <a:lstStyle/>
          <a:p>
            <a:r>
              <a:rPr lang="fr-FR" sz="3200" b="1" dirty="0" smtClean="0">
                <a:solidFill>
                  <a:schemeClr val="tx2"/>
                </a:solidFill>
                <a:latin typeface="+mj-lt"/>
                <a:ea typeface="+mj-ea"/>
                <a:cs typeface="+mj-cs"/>
              </a:rPr>
              <a:t>3.Contenu:</a:t>
            </a:r>
          </a:p>
          <a:p>
            <a:endParaRPr lang="fr-FR" dirty="0"/>
          </a:p>
        </p:txBody>
      </p:sp>
      <p:grpSp>
        <p:nvGrpSpPr>
          <p:cNvPr id="9" name="Group 69"/>
          <p:cNvGrpSpPr>
            <a:grpSpLocks/>
          </p:cNvGrpSpPr>
          <p:nvPr/>
        </p:nvGrpSpPr>
        <p:grpSpPr bwMode="auto">
          <a:xfrm>
            <a:off x="7358082" y="5715016"/>
            <a:ext cx="1428728" cy="857232"/>
            <a:chOff x="2078" y="1680"/>
            <a:chExt cx="1615" cy="1615"/>
          </a:xfrm>
          <a:solidFill>
            <a:schemeClr val="accent2">
              <a:lumMod val="20000"/>
              <a:lumOff val="80000"/>
            </a:schemeClr>
          </a:solidFill>
        </p:grpSpPr>
        <p:sp>
          <p:nvSpPr>
            <p:cNvPr id="10" name="Oval 70"/>
            <p:cNvSpPr>
              <a:spLocks noChangeArrowheads="1"/>
            </p:cNvSpPr>
            <p:nvPr/>
          </p:nvSpPr>
          <p:spPr bwMode="gray">
            <a:xfrm>
              <a:off x="2078" y="1680"/>
              <a:ext cx="1615" cy="1615"/>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11" name="Oval 71"/>
            <p:cNvSpPr>
              <a:spLocks noChangeArrowheads="1"/>
            </p:cNvSpPr>
            <p:nvPr/>
          </p:nvSpPr>
          <p:spPr bwMode="gray">
            <a:xfrm>
              <a:off x="2170" y="1771"/>
              <a:ext cx="1430" cy="1430"/>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12" name="Oval 72"/>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3" name="Oval 73"/>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4" name="Oval 74"/>
            <p:cNvSpPr>
              <a:spLocks noChangeArrowheads="1"/>
            </p:cNvSpPr>
            <p:nvPr/>
          </p:nvSpPr>
          <p:spPr bwMode="gray">
            <a:xfrm>
              <a:off x="2337" y="1939"/>
              <a:ext cx="1096" cy="1098"/>
            </a:xfrm>
            <a:prstGeom prst="ellipse">
              <a:avLst/>
            </a:prstGeom>
            <a:ln>
              <a:headEnd/>
              <a:tailEnd/>
            </a:ln>
          </p:spPr>
          <p:style>
            <a:lnRef idx="1">
              <a:schemeClr val="dk1"/>
            </a:lnRef>
            <a:fillRef idx="3">
              <a:schemeClr val="dk1"/>
            </a:fillRef>
            <a:effectRef idx="2">
              <a:schemeClr val="dk1"/>
            </a:effectRef>
            <a:fontRef idx="minor">
              <a:schemeClr val="lt1"/>
            </a:fontRef>
          </p:style>
          <p:txBody>
            <a:bodyPr anchor="ctr">
              <a:spAutoFit/>
            </a:bodyPr>
            <a:lstStyle/>
            <a:p>
              <a:pPr>
                <a:defRPr/>
              </a:pPr>
              <a:endParaRPr lang="fr-FR" dirty="0"/>
            </a:p>
          </p:txBody>
        </p:sp>
        <p:sp>
          <p:nvSpPr>
            <p:cNvPr id="15" name="Oval 75"/>
            <p:cNvSpPr>
              <a:spLocks noChangeArrowheads="1"/>
            </p:cNvSpPr>
            <p:nvPr/>
          </p:nvSpPr>
          <p:spPr bwMode="gray">
            <a:xfrm>
              <a:off x="2337" y="1939"/>
              <a:ext cx="1096" cy="1098"/>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anchor="ctr">
              <a:spAutoFit/>
            </a:bodyPr>
            <a:lstStyle/>
            <a:p>
              <a:pPr>
                <a:defRPr/>
              </a:pPr>
              <a:endParaRPr lang="fr-FR"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85720" y="1214422"/>
            <a:ext cx="8572560" cy="4717172"/>
          </a:xfrm>
        </p:spPr>
        <p:txBody>
          <a:bodyPr/>
          <a:lstStyle/>
          <a:p>
            <a:pPr>
              <a:buNone/>
            </a:pPr>
            <a:r>
              <a:rPr lang="fr-FR" b="1" dirty="0" smtClean="0">
                <a:solidFill>
                  <a:srgbClr val="C00000"/>
                </a:solidFill>
              </a:rPr>
              <a:t>3.2. </a:t>
            </a:r>
            <a:r>
              <a:rPr lang="fr-FR" sz="1800" b="1" dirty="0" smtClean="0">
                <a:solidFill>
                  <a:srgbClr val="C00000"/>
                </a:solidFill>
              </a:rPr>
              <a:t>Intégration des applications métier:</a:t>
            </a:r>
          </a:p>
          <a:p>
            <a:pPr>
              <a:buNone/>
            </a:pPr>
            <a:endParaRPr lang="fr-FR" sz="1800" b="1" dirty="0" smtClean="0">
              <a:solidFill>
                <a:srgbClr val="C00000"/>
              </a:solidFill>
            </a:endParaRPr>
          </a:p>
          <a:p>
            <a:pPr>
              <a:buNone/>
            </a:pPr>
            <a:endParaRPr lang="fr-FR" dirty="0"/>
          </a:p>
        </p:txBody>
      </p:sp>
      <p:pic>
        <p:nvPicPr>
          <p:cNvPr id="5" name="Image 4"/>
          <p:cNvPicPr/>
          <p:nvPr/>
        </p:nvPicPr>
        <p:blipFill>
          <a:blip r:embed="rId2">
            <a:lum bright="-20000"/>
          </a:blip>
          <a:srcRect/>
          <a:stretch>
            <a:fillRect/>
          </a:stretch>
        </p:blipFill>
        <p:spPr bwMode="auto">
          <a:xfrm>
            <a:off x="1071538" y="1785926"/>
            <a:ext cx="7215238" cy="3857652"/>
          </a:xfrm>
          <a:prstGeom prst="rect">
            <a:avLst/>
          </a:prstGeom>
          <a:ln>
            <a:noFill/>
          </a:ln>
          <a:effectLst>
            <a:outerShdw blurRad="190500" algn="tl" rotWithShape="0">
              <a:srgbClr val="000000">
                <a:alpha val="70000"/>
              </a:srgbClr>
            </a:outerShdw>
          </a:effectLst>
        </p:spPr>
      </p:pic>
      <p:sp>
        <p:nvSpPr>
          <p:cNvPr id="6" name="Ellipse 5"/>
          <p:cNvSpPr/>
          <p:nvPr/>
        </p:nvSpPr>
        <p:spPr>
          <a:xfrm>
            <a:off x="500034" y="1785926"/>
            <a:ext cx="2428892" cy="1285884"/>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Accolade ouvrante 9"/>
          <p:cNvSpPr/>
          <p:nvPr/>
        </p:nvSpPr>
        <p:spPr>
          <a:xfrm>
            <a:off x="1000100" y="2000240"/>
            <a:ext cx="71438" cy="642942"/>
          </a:xfrm>
          <a:prstGeom prst="leftBrace">
            <a:avLst/>
          </a:prstGeom>
          <a:ln w="2857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7" name="ZoneTexte 6"/>
          <p:cNvSpPr txBox="1"/>
          <p:nvPr/>
        </p:nvSpPr>
        <p:spPr>
          <a:xfrm>
            <a:off x="2285984" y="357166"/>
            <a:ext cx="6429420" cy="861774"/>
          </a:xfrm>
          <a:prstGeom prst="rect">
            <a:avLst/>
          </a:prstGeom>
          <a:noFill/>
        </p:spPr>
        <p:txBody>
          <a:bodyPr wrap="square" rtlCol="0">
            <a:spAutoFit/>
          </a:bodyPr>
          <a:lstStyle/>
          <a:p>
            <a:r>
              <a:rPr lang="fr-FR" sz="3200" b="1" dirty="0" smtClean="0">
                <a:solidFill>
                  <a:schemeClr val="tx2"/>
                </a:solidFill>
                <a:latin typeface="+mj-lt"/>
                <a:ea typeface="+mj-ea"/>
                <a:cs typeface="+mj-cs"/>
              </a:rPr>
              <a:t>3.Contenu:</a:t>
            </a:r>
          </a:p>
          <a:p>
            <a:endParaRPr lang="fr-FR" dirty="0"/>
          </a:p>
        </p:txBody>
      </p:sp>
      <p:grpSp>
        <p:nvGrpSpPr>
          <p:cNvPr id="8" name="Group 69"/>
          <p:cNvGrpSpPr>
            <a:grpSpLocks/>
          </p:cNvGrpSpPr>
          <p:nvPr/>
        </p:nvGrpSpPr>
        <p:grpSpPr bwMode="auto">
          <a:xfrm>
            <a:off x="7358082" y="5715016"/>
            <a:ext cx="1428728" cy="857232"/>
            <a:chOff x="2078" y="1680"/>
            <a:chExt cx="1615" cy="1615"/>
          </a:xfrm>
          <a:solidFill>
            <a:schemeClr val="accent2">
              <a:lumMod val="20000"/>
              <a:lumOff val="80000"/>
            </a:schemeClr>
          </a:solidFill>
        </p:grpSpPr>
        <p:sp>
          <p:nvSpPr>
            <p:cNvPr id="9" name="Oval 70"/>
            <p:cNvSpPr>
              <a:spLocks noChangeArrowheads="1"/>
            </p:cNvSpPr>
            <p:nvPr/>
          </p:nvSpPr>
          <p:spPr bwMode="gray">
            <a:xfrm>
              <a:off x="2078" y="1680"/>
              <a:ext cx="1615" cy="1615"/>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11" name="Oval 71"/>
            <p:cNvSpPr>
              <a:spLocks noChangeArrowheads="1"/>
            </p:cNvSpPr>
            <p:nvPr/>
          </p:nvSpPr>
          <p:spPr bwMode="gray">
            <a:xfrm>
              <a:off x="2170" y="1771"/>
              <a:ext cx="1430" cy="1430"/>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12" name="Oval 72"/>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3" name="Oval 73"/>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4" name="Oval 74"/>
            <p:cNvSpPr>
              <a:spLocks noChangeArrowheads="1"/>
            </p:cNvSpPr>
            <p:nvPr/>
          </p:nvSpPr>
          <p:spPr bwMode="gray">
            <a:xfrm>
              <a:off x="2337" y="1939"/>
              <a:ext cx="1096" cy="1098"/>
            </a:xfrm>
            <a:prstGeom prst="ellipse">
              <a:avLst/>
            </a:prstGeom>
            <a:ln>
              <a:headEnd/>
              <a:tailEnd/>
            </a:ln>
          </p:spPr>
          <p:style>
            <a:lnRef idx="1">
              <a:schemeClr val="dk1"/>
            </a:lnRef>
            <a:fillRef idx="3">
              <a:schemeClr val="dk1"/>
            </a:fillRef>
            <a:effectRef idx="2">
              <a:schemeClr val="dk1"/>
            </a:effectRef>
            <a:fontRef idx="minor">
              <a:schemeClr val="lt1"/>
            </a:fontRef>
          </p:style>
          <p:txBody>
            <a:bodyPr anchor="ctr">
              <a:spAutoFit/>
            </a:bodyPr>
            <a:lstStyle/>
            <a:p>
              <a:pPr>
                <a:defRPr/>
              </a:pPr>
              <a:endParaRPr lang="fr-FR" dirty="0"/>
            </a:p>
          </p:txBody>
        </p:sp>
        <p:sp>
          <p:nvSpPr>
            <p:cNvPr id="15" name="Oval 75"/>
            <p:cNvSpPr>
              <a:spLocks noChangeArrowheads="1"/>
            </p:cNvSpPr>
            <p:nvPr/>
          </p:nvSpPr>
          <p:spPr bwMode="gray">
            <a:xfrm>
              <a:off x="2337" y="1939"/>
              <a:ext cx="1096" cy="1098"/>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anchor="ctr">
              <a:spAutoFit/>
            </a:bodyPr>
            <a:lstStyle/>
            <a:p>
              <a:pPr>
                <a:defRPr/>
              </a:pPr>
              <a:endParaRPr lang="fr-FR"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71472" y="928670"/>
            <a:ext cx="8401080" cy="4717172"/>
          </a:xfrm>
        </p:spPr>
        <p:txBody>
          <a:bodyPr/>
          <a:lstStyle/>
          <a:p>
            <a:pPr>
              <a:buNone/>
            </a:pPr>
            <a:endParaRPr lang="fr-FR" sz="2000" b="1" dirty="0" smtClean="0">
              <a:solidFill>
                <a:srgbClr val="C00000"/>
              </a:solidFill>
            </a:endParaRPr>
          </a:p>
          <a:p>
            <a:pPr>
              <a:buNone/>
            </a:pPr>
            <a:r>
              <a:rPr lang="fr-FR" sz="2000" b="1" dirty="0" smtClean="0">
                <a:solidFill>
                  <a:srgbClr val="C00000"/>
                </a:solidFill>
              </a:rPr>
              <a:t>3.2. Intégration des applications métier:</a:t>
            </a:r>
          </a:p>
          <a:p>
            <a:pPr>
              <a:buNone/>
            </a:pPr>
            <a:endParaRPr lang="fr-FR" dirty="0"/>
          </a:p>
        </p:txBody>
      </p:sp>
      <p:pic>
        <p:nvPicPr>
          <p:cNvPr id="5" name="Image 4"/>
          <p:cNvPicPr/>
          <p:nvPr/>
        </p:nvPicPr>
        <p:blipFill>
          <a:blip r:embed="rId2">
            <a:lum bright="-30000"/>
          </a:blip>
          <a:srcRect/>
          <a:stretch>
            <a:fillRect/>
          </a:stretch>
        </p:blipFill>
        <p:spPr bwMode="auto">
          <a:xfrm>
            <a:off x="2143108" y="2000240"/>
            <a:ext cx="6500858" cy="1500198"/>
          </a:xfrm>
          <a:prstGeom prst="rect">
            <a:avLst/>
          </a:prstGeom>
          <a:ln>
            <a:noFill/>
          </a:ln>
          <a:effectLst>
            <a:outerShdw blurRad="190500" algn="tl" rotWithShape="0">
              <a:srgbClr val="000000">
                <a:alpha val="70000"/>
              </a:srgbClr>
            </a:outerShdw>
          </a:effectLst>
        </p:spPr>
      </p:pic>
      <p:pic>
        <p:nvPicPr>
          <p:cNvPr id="6" name="Image 5"/>
          <p:cNvPicPr/>
          <p:nvPr/>
        </p:nvPicPr>
        <p:blipFill>
          <a:blip r:embed="rId3">
            <a:lum bright="-30000"/>
          </a:blip>
          <a:srcRect/>
          <a:stretch>
            <a:fillRect/>
          </a:stretch>
        </p:blipFill>
        <p:spPr bwMode="auto">
          <a:xfrm>
            <a:off x="1071538" y="3500438"/>
            <a:ext cx="6500858" cy="1752602"/>
          </a:xfrm>
          <a:prstGeom prst="rect">
            <a:avLst/>
          </a:prstGeom>
          <a:ln>
            <a:noFill/>
          </a:ln>
          <a:effectLst>
            <a:outerShdw blurRad="190500" algn="tl" rotWithShape="0">
              <a:srgbClr val="000000">
                <a:alpha val="70000"/>
              </a:srgbClr>
            </a:outerShdw>
          </a:effectLst>
        </p:spPr>
      </p:pic>
      <p:sp>
        <p:nvSpPr>
          <p:cNvPr id="7" name="ZoneTexte 6"/>
          <p:cNvSpPr txBox="1"/>
          <p:nvPr/>
        </p:nvSpPr>
        <p:spPr>
          <a:xfrm>
            <a:off x="2285984" y="357166"/>
            <a:ext cx="6429420" cy="861774"/>
          </a:xfrm>
          <a:prstGeom prst="rect">
            <a:avLst/>
          </a:prstGeom>
          <a:noFill/>
        </p:spPr>
        <p:txBody>
          <a:bodyPr wrap="square" rtlCol="0">
            <a:spAutoFit/>
          </a:bodyPr>
          <a:lstStyle/>
          <a:p>
            <a:r>
              <a:rPr lang="fr-FR" sz="3200" b="1" dirty="0" smtClean="0">
                <a:solidFill>
                  <a:schemeClr val="tx2"/>
                </a:solidFill>
                <a:latin typeface="+mj-lt"/>
                <a:ea typeface="+mj-ea"/>
                <a:cs typeface="+mj-cs"/>
              </a:rPr>
              <a:t>3.Contenu:</a:t>
            </a:r>
          </a:p>
          <a:p>
            <a:endParaRPr lang="fr-FR" dirty="0"/>
          </a:p>
        </p:txBody>
      </p:sp>
      <p:grpSp>
        <p:nvGrpSpPr>
          <p:cNvPr id="8" name="Group 69"/>
          <p:cNvGrpSpPr>
            <a:grpSpLocks/>
          </p:cNvGrpSpPr>
          <p:nvPr/>
        </p:nvGrpSpPr>
        <p:grpSpPr bwMode="auto">
          <a:xfrm>
            <a:off x="7358082" y="5715016"/>
            <a:ext cx="1428728" cy="857232"/>
            <a:chOff x="2078" y="1680"/>
            <a:chExt cx="1615" cy="1615"/>
          </a:xfrm>
          <a:solidFill>
            <a:schemeClr val="accent2">
              <a:lumMod val="20000"/>
              <a:lumOff val="80000"/>
            </a:schemeClr>
          </a:solidFill>
        </p:grpSpPr>
        <p:sp>
          <p:nvSpPr>
            <p:cNvPr id="9" name="Oval 70"/>
            <p:cNvSpPr>
              <a:spLocks noChangeArrowheads="1"/>
            </p:cNvSpPr>
            <p:nvPr/>
          </p:nvSpPr>
          <p:spPr bwMode="gray">
            <a:xfrm>
              <a:off x="2078" y="1680"/>
              <a:ext cx="1615" cy="1615"/>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10" name="Oval 71"/>
            <p:cNvSpPr>
              <a:spLocks noChangeArrowheads="1"/>
            </p:cNvSpPr>
            <p:nvPr/>
          </p:nvSpPr>
          <p:spPr bwMode="gray">
            <a:xfrm>
              <a:off x="2170" y="1771"/>
              <a:ext cx="1430" cy="1430"/>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11" name="Oval 72"/>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2" name="Oval 73"/>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3" name="Oval 74"/>
            <p:cNvSpPr>
              <a:spLocks noChangeArrowheads="1"/>
            </p:cNvSpPr>
            <p:nvPr/>
          </p:nvSpPr>
          <p:spPr bwMode="gray">
            <a:xfrm>
              <a:off x="2337" y="1939"/>
              <a:ext cx="1096" cy="1098"/>
            </a:xfrm>
            <a:prstGeom prst="ellipse">
              <a:avLst/>
            </a:prstGeom>
            <a:ln>
              <a:headEnd/>
              <a:tailEnd/>
            </a:ln>
          </p:spPr>
          <p:style>
            <a:lnRef idx="1">
              <a:schemeClr val="dk1"/>
            </a:lnRef>
            <a:fillRef idx="3">
              <a:schemeClr val="dk1"/>
            </a:fillRef>
            <a:effectRef idx="2">
              <a:schemeClr val="dk1"/>
            </a:effectRef>
            <a:fontRef idx="minor">
              <a:schemeClr val="lt1"/>
            </a:fontRef>
          </p:style>
          <p:txBody>
            <a:bodyPr anchor="ctr">
              <a:spAutoFit/>
            </a:bodyPr>
            <a:lstStyle/>
            <a:p>
              <a:pPr>
                <a:defRPr/>
              </a:pPr>
              <a:endParaRPr lang="fr-FR" dirty="0"/>
            </a:p>
          </p:txBody>
        </p:sp>
        <p:sp>
          <p:nvSpPr>
            <p:cNvPr id="14" name="Oval 75"/>
            <p:cNvSpPr>
              <a:spLocks noChangeArrowheads="1"/>
            </p:cNvSpPr>
            <p:nvPr/>
          </p:nvSpPr>
          <p:spPr bwMode="gray">
            <a:xfrm>
              <a:off x="2337" y="1939"/>
              <a:ext cx="1096" cy="1098"/>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anchor="ctr">
              <a:spAutoFit/>
            </a:bodyPr>
            <a:lstStyle/>
            <a:p>
              <a:pPr>
                <a:defRPr/>
              </a:pPr>
              <a:endParaRPr lang="fr-FR"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5"/>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57364"/>
            <a:ext cx="8229600" cy="4717172"/>
          </a:xfrm>
        </p:spPr>
        <p:txBody>
          <a:bodyPr/>
          <a:lstStyle/>
          <a:p>
            <a:pPr>
              <a:buNone/>
            </a:pPr>
            <a:endParaRPr lang="fr-FR" b="1" dirty="0" smtClean="0">
              <a:solidFill>
                <a:schemeClr val="accent1"/>
              </a:solidFill>
            </a:endParaRPr>
          </a:p>
          <a:p>
            <a:pPr algn="just">
              <a:buNone/>
            </a:pPr>
            <a:r>
              <a:rPr lang="fr-FR" sz="2000" dirty="0" smtClean="0"/>
              <a:t>    Le français qu’utilise La Royal Air Maroc respecte complètement la structure grammaticale et orthographique, les termes sont bien sélectionnés de façon à faciliter l’accès à l’information. </a:t>
            </a:r>
          </a:p>
          <a:p>
            <a:pPr>
              <a:buNone/>
            </a:pPr>
            <a:endParaRPr lang="fr-FR" b="1" dirty="0" smtClean="0">
              <a:solidFill>
                <a:schemeClr val="accent1"/>
              </a:solidFill>
            </a:endParaRPr>
          </a:p>
          <a:p>
            <a:pPr>
              <a:buNone/>
            </a:pPr>
            <a:endParaRPr lang="fr-FR" dirty="0"/>
          </a:p>
        </p:txBody>
      </p:sp>
      <p:sp>
        <p:nvSpPr>
          <p:cNvPr id="5" name="ZoneTexte 4"/>
          <p:cNvSpPr txBox="1"/>
          <p:nvPr/>
        </p:nvSpPr>
        <p:spPr>
          <a:xfrm>
            <a:off x="2000232" y="428604"/>
            <a:ext cx="7143768" cy="861774"/>
          </a:xfrm>
          <a:prstGeom prst="rect">
            <a:avLst/>
          </a:prstGeom>
          <a:noFill/>
        </p:spPr>
        <p:txBody>
          <a:bodyPr wrap="square" rtlCol="0">
            <a:spAutoFit/>
          </a:bodyPr>
          <a:lstStyle/>
          <a:p>
            <a:r>
              <a:rPr lang="fr-FR" sz="3200" b="1" dirty="0" smtClean="0">
                <a:solidFill>
                  <a:schemeClr val="tx2"/>
                </a:solidFill>
                <a:latin typeface="+mj-lt"/>
                <a:ea typeface="+mj-ea"/>
                <a:cs typeface="+mj-cs"/>
              </a:rPr>
              <a:t>4.Qualité des textes et de la langue:</a:t>
            </a:r>
          </a:p>
          <a:p>
            <a:endParaRPr lang="fr-FR" dirty="0"/>
          </a:p>
        </p:txBody>
      </p:sp>
      <p:grpSp>
        <p:nvGrpSpPr>
          <p:cNvPr id="6" name="Group 69"/>
          <p:cNvGrpSpPr>
            <a:grpSpLocks/>
          </p:cNvGrpSpPr>
          <p:nvPr/>
        </p:nvGrpSpPr>
        <p:grpSpPr bwMode="auto">
          <a:xfrm>
            <a:off x="7358082" y="5715016"/>
            <a:ext cx="1428728" cy="857232"/>
            <a:chOff x="2078" y="1680"/>
            <a:chExt cx="1615" cy="1615"/>
          </a:xfrm>
          <a:solidFill>
            <a:schemeClr val="accent2">
              <a:lumMod val="20000"/>
              <a:lumOff val="80000"/>
            </a:schemeClr>
          </a:solidFill>
        </p:grpSpPr>
        <p:sp>
          <p:nvSpPr>
            <p:cNvPr id="7" name="Oval 70"/>
            <p:cNvSpPr>
              <a:spLocks noChangeArrowheads="1"/>
            </p:cNvSpPr>
            <p:nvPr/>
          </p:nvSpPr>
          <p:spPr bwMode="gray">
            <a:xfrm>
              <a:off x="2078" y="1680"/>
              <a:ext cx="1615" cy="1615"/>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8" name="Oval 71"/>
            <p:cNvSpPr>
              <a:spLocks noChangeArrowheads="1"/>
            </p:cNvSpPr>
            <p:nvPr/>
          </p:nvSpPr>
          <p:spPr bwMode="gray">
            <a:xfrm>
              <a:off x="2170" y="1771"/>
              <a:ext cx="1430" cy="1430"/>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9" name="Oval 72"/>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0" name="Oval 73"/>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1" name="Oval 74"/>
            <p:cNvSpPr>
              <a:spLocks noChangeArrowheads="1"/>
            </p:cNvSpPr>
            <p:nvPr/>
          </p:nvSpPr>
          <p:spPr bwMode="gray">
            <a:xfrm>
              <a:off x="2337" y="1939"/>
              <a:ext cx="1096" cy="1098"/>
            </a:xfrm>
            <a:prstGeom prst="ellipse">
              <a:avLst/>
            </a:prstGeom>
            <a:ln>
              <a:headEnd/>
              <a:tailEnd/>
            </a:ln>
          </p:spPr>
          <p:style>
            <a:lnRef idx="1">
              <a:schemeClr val="dk1"/>
            </a:lnRef>
            <a:fillRef idx="3">
              <a:schemeClr val="dk1"/>
            </a:fillRef>
            <a:effectRef idx="2">
              <a:schemeClr val="dk1"/>
            </a:effectRef>
            <a:fontRef idx="minor">
              <a:schemeClr val="lt1"/>
            </a:fontRef>
          </p:style>
          <p:txBody>
            <a:bodyPr anchor="ctr">
              <a:spAutoFit/>
            </a:bodyPr>
            <a:lstStyle/>
            <a:p>
              <a:pPr>
                <a:defRPr/>
              </a:pPr>
              <a:endParaRPr lang="fr-FR" dirty="0"/>
            </a:p>
          </p:txBody>
        </p:sp>
        <p:sp>
          <p:nvSpPr>
            <p:cNvPr id="12" name="Oval 75"/>
            <p:cNvSpPr>
              <a:spLocks noChangeArrowheads="1"/>
            </p:cNvSpPr>
            <p:nvPr/>
          </p:nvSpPr>
          <p:spPr bwMode="gray">
            <a:xfrm>
              <a:off x="2337" y="1939"/>
              <a:ext cx="1096" cy="1098"/>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anchor="ctr">
              <a:spAutoFit/>
            </a:bodyPr>
            <a:lstStyle/>
            <a:p>
              <a:pPr>
                <a:defRPr/>
              </a:pPr>
              <a:endParaRPr lang="fr-FR" dirty="0"/>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928802"/>
            <a:ext cx="8229600" cy="4645734"/>
          </a:xfrm>
        </p:spPr>
        <p:txBody>
          <a:bodyPr/>
          <a:lstStyle/>
          <a:p>
            <a:pPr>
              <a:buNone/>
            </a:pPr>
            <a:endParaRPr lang="fr-FR" b="1" dirty="0" smtClean="0">
              <a:solidFill>
                <a:schemeClr val="accent1"/>
              </a:solidFill>
            </a:endParaRPr>
          </a:p>
          <a:p>
            <a:pPr algn="just">
              <a:buNone/>
            </a:pPr>
            <a:r>
              <a:rPr lang="fr-FR" sz="2000" dirty="0" smtClean="0"/>
              <a:t>    La navigation au cours des pages de ce portail se fait automatiquement en cliquant sur le lien qui conduit directement à la page sélectionnée, sans pour autant avoir recours à une actualisation instantanée ou à tomber sur un lien introuvable  qui nuit à la bonne qualité du portail visité.</a:t>
            </a:r>
          </a:p>
          <a:p>
            <a:pPr algn="l">
              <a:buNone/>
            </a:pPr>
            <a:endParaRPr lang="fr-FR" b="1" dirty="0" smtClean="0">
              <a:solidFill>
                <a:schemeClr val="accent1"/>
              </a:solidFill>
            </a:endParaRPr>
          </a:p>
          <a:p>
            <a:pPr>
              <a:buNone/>
            </a:pPr>
            <a:endParaRPr lang="fr-FR" b="1" dirty="0" smtClean="0">
              <a:solidFill>
                <a:schemeClr val="accent1"/>
              </a:solidFill>
            </a:endParaRPr>
          </a:p>
          <a:p>
            <a:pPr>
              <a:buNone/>
            </a:pPr>
            <a:endParaRPr lang="fr-FR" dirty="0"/>
          </a:p>
        </p:txBody>
      </p:sp>
      <p:sp>
        <p:nvSpPr>
          <p:cNvPr id="5" name="ZoneTexte 4"/>
          <p:cNvSpPr txBox="1"/>
          <p:nvPr/>
        </p:nvSpPr>
        <p:spPr>
          <a:xfrm>
            <a:off x="2214546" y="428604"/>
            <a:ext cx="6500858" cy="1077218"/>
          </a:xfrm>
          <a:prstGeom prst="rect">
            <a:avLst/>
          </a:prstGeom>
          <a:noFill/>
        </p:spPr>
        <p:txBody>
          <a:bodyPr wrap="square" rtlCol="0">
            <a:spAutoFit/>
          </a:bodyPr>
          <a:lstStyle/>
          <a:p>
            <a:r>
              <a:rPr lang="fr-FR" sz="3200" b="1" dirty="0" smtClean="0">
                <a:solidFill>
                  <a:schemeClr val="tx2"/>
                </a:solidFill>
                <a:latin typeface="+mj-lt"/>
                <a:ea typeface="+mj-ea"/>
                <a:cs typeface="+mj-cs"/>
              </a:rPr>
              <a:t>5.Pertinence des liens:</a:t>
            </a:r>
          </a:p>
          <a:p>
            <a:endParaRPr lang="fr-FR" sz="3200" b="1" dirty="0" smtClean="0">
              <a:solidFill>
                <a:schemeClr val="tx2"/>
              </a:solidFill>
              <a:latin typeface="+mj-lt"/>
              <a:ea typeface="+mj-ea"/>
              <a:cs typeface="+mj-cs"/>
            </a:endParaRPr>
          </a:p>
        </p:txBody>
      </p:sp>
      <p:grpSp>
        <p:nvGrpSpPr>
          <p:cNvPr id="6" name="Group 69"/>
          <p:cNvGrpSpPr>
            <a:grpSpLocks/>
          </p:cNvGrpSpPr>
          <p:nvPr/>
        </p:nvGrpSpPr>
        <p:grpSpPr bwMode="auto">
          <a:xfrm>
            <a:off x="7358082" y="5715016"/>
            <a:ext cx="1428728" cy="857232"/>
            <a:chOff x="2078" y="1680"/>
            <a:chExt cx="1615" cy="1615"/>
          </a:xfrm>
          <a:solidFill>
            <a:schemeClr val="accent2">
              <a:lumMod val="20000"/>
              <a:lumOff val="80000"/>
            </a:schemeClr>
          </a:solidFill>
        </p:grpSpPr>
        <p:sp>
          <p:nvSpPr>
            <p:cNvPr id="7" name="Oval 70"/>
            <p:cNvSpPr>
              <a:spLocks noChangeArrowheads="1"/>
            </p:cNvSpPr>
            <p:nvPr/>
          </p:nvSpPr>
          <p:spPr bwMode="gray">
            <a:xfrm>
              <a:off x="2078" y="1680"/>
              <a:ext cx="1615" cy="1615"/>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8" name="Oval 71"/>
            <p:cNvSpPr>
              <a:spLocks noChangeArrowheads="1"/>
            </p:cNvSpPr>
            <p:nvPr/>
          </p:nvSpPr>
          <p:spPr bwMode="gray">
            <a:xfrm>
              <a:off x="2170" y="1771"/>
              <a:ext cx="1430" cy="1430"/>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9" name="Oval 72"/>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0" name="Oval 73"/>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1" name="Oval 74"/>
            <p:cNvSpPr>
              <a:spLocks noChangeArrowheads="1"/>
            </p:cNvSpPr>
            <p:nvPr/>
          </p:nvSpPr>
          <p:spPr bwMode="gray">
            <a:xfrm>
              <a:off x="2337" y="1939"/>
              <a:ext cx="1096" cy="1098"/>
            </a:xfrm>
            <a:prstGeom prst="ellipse">
              <a:avLst/>
            </a:prstGeom>
            <a:ln>
              <a:headEnd/>
              <a:tailEnd/>
            </a:ln>
          </p:spPr>
          <p:style>
            <a:lnRef idx="1">
              <a:schemeClr val="dk1"/>
            </a:lnRef>
            <a:fillRef idx="3">
              <a:schemeClr val="dk1"/>
            </a:fillRef>
            <a:effectRef idx="2">
              <a:schemeClr val="dk1"/>
            </a:effectRef>
            <a:fontRef idx="minor">
              <a:schemeClr val="lt1"/>
            </a:fontRef>
          </p:style>
          <p:txBody>
            <a:bodyPr anchor="ctr">
              <a:spAutoFit/>
            </a:bodyPr>
            <a:lstStyle/>
            <a:p>
              <a:pPr>
                <a:defRPr/>
              </a:pPr>
              <a:endParaRPr lang="fr-FR" dirty="0"/>
            </a:p>
          </p:txBody>
        </p:sp>
        <p:sp>
          <p:nvSpPr>
            <p:cNvPr id="12" name="Oval 75"/>
            <p:cNvSpPr>
              <a:spLocks noChangeArrowheads="1"/>
            </p:cNvSpPr>
            <p:nvPr/>
          </p:nvSpPr>
          <p:spPr bwMode="gray">
            <a:xfrm>
              <a:off x="2337" y="1939"/>
              <a:ext cx="1096" cy="1098"/>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anchor="ctr">
              <a:spAutoFit/>
            </a:bodyPr>
            <a:lstStyle/>
            <a:p>
              <a:pPr>
                <a:defRPr/>
              </a:pPr>
              <a:endParaRPr lang="fr-FR" dirty="0"/>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sz="3600" dirty="0" smtClean="0"/>
              <a:t>6-Fiabilité des sources</a:t>
            </a:r>
            <a:endParaRPr lang="en-US" sz="2000" dirty="0"/>
          </a:p>
        </p:txBody>
      </p:sp>
      <p:sp>
        <p:nvSpPr>
          <p:cNvPr id="43017" name="AutoShape 9"/>
          <p:cNvSpPr>
            <a:spLocks noChangeAspect="1" noChangeArrowheads="1" noTextEdit="1"/>
          </p:cNvSpPr>
          <p:nvPr/>
        </p:nvSpPr>
        <p:spPr bwMode="gray">
          <a:xfrm flipH="1">
            <a:off x="4716463" y="2719388"/>
            <a:ext cx="909637" cy="1244600"/>
          </a:xfrm>
          <a:prstGeom prst="rect">
            <a:avLst/>
          </a:prstGeom>
          <a:noFill/>
          <a:ln w="9525">
            <a:noFill/>
            <a:miter lim="800000"/>
            <a:headEnd/>
            <a:tailEnd/>
          </a:ln>
        </p:spPr>
        <p:txBody>
          <a:bodyPr/>
          <a:lstStyle/>
          <a:p>
            <a:endParaRPr lang="fr-FR"/>
          </a:p>
        </p:txBody>
      </p:sp>
      <p:grpSp>
        <p:nvGrpSpPr>
          <p:cNvPr id="4" name="Group 69"/>
          <p:cNvGrpSpPr>
            <a:grpSpLocks/>
          </p:cNvGrpSpPr>
          <p:nvPr/>
        </p:nvGrpSpPr>
        <p:grpSpPr bwMode="auto">
          <a:xfrm>
            <a:off x="7358082" y="5715016"/>
            <a:ext cx="1428728" cy="857232"/>
            <a:chOff x="2078" y="1680"/>
            <a:chExt cx="1615" cy="1615"/>
          </a:xfrm>
          <a:solidFill>
            <a:schemeClr val="accent2">
              <a:lumMod val="20000"/>
              <a:lumOff val="80000"/>
            </a:schemeClr>
          </a:solidFill>
        </p:grpSpPr>
        <p:sp>
          <p:nvSpPr>
            <p:cNvPr id="22" name="Oval 70"/>
            <p:cNvSpPr>
              <a:spLocks noChangeArrowheads="1"/>
            </p:cNvSpPr>
            <p:nvPr/>
          </p:nvSpPr>
          <p:spPr bwMode="gray">
            <a:xfrm>
              <a:off x="2078" y="1680"/>
              <a:ext cx="1615" cy="1615"/>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23" name="Oval 71"/>
            <p:cNvSpPr>
              <a:spLocks noChangeArrowheads="1"/>
            </p:cNvSpPr>
            <p:nvPr/>
          </p:nvSpPr>
          <p:spPr bwMode="gray">
            <a:xfrm>
              <a:off x="2170" y="1771"/>
              <a:ext cx="1430" cy="1430"/>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24" name="Oval 72"/>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25" name="Oval 73"/>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26" name="Oval 74"/>
            <p:cNvSpPr>
              <a:spLocks noChangeArrowheads="1"/>
            </p:cNvSpPr>
            <p:nvPr/>
          </p:nvSpPr>
          <p:spPr bwMode="gray">
            <a:xfrm>
              <a:off x="2337" y="1939"/>
              <a:ext cx="1096" cy="1098"/>
            </a:xfrm>
            <a:prstGeom prst="ellipse">
              <a:avLst/>
            </a:prstGeom>
            <a:ln>
              <a:headEnd/>
              <a:tailEnd/>
            </a:ln>
          </p:spPr>
          <p:style>
            <a:lnRef idx="1">
              <a:schemeClr val="dk1"/>
            </a:lnRef>
            <a:fillRef idx="3">
              <a:schemeClr val="dk1"/>
            </a:fillRef>
            <a:effectRef idx="2">
              <a:schemeClr val="dk1"/>
            </a:effectRef>
            <a:fontRef idx="minor">
              <a:schemeClr val="lt1"/>
            </a:fontRef>
          </p:style>
          <p:txBody>
            <a:bodyPr anchor="ctr">
              <a:spAutoFit/>
            </a:bodyPr>
            <a:lstStyle/>
            <a:p>
              <a:pPr>
                <a:defRPr/>
              </a:pPr>
              <a:endParaRPr lang="fr-FR" dirty="0"/>
            </a:p>
          </p:txBody>
        </p:sp>
        <p:sp>
          <p:nvSpPr>
            <p:cNvPr id="27" name="Oval 75"/>
            <p:cNvSpPr>
              <a:spLocks noChangeArrowheads="1"/>
            </p:cNvSpPr>
            <p:nvPr/>
          </p:nvSpPr>
          <p:spPr bwMode="gray">
            <a:xfrm>
              <a:off x="2337" y="1939"/>
              <a:ext cx="1096" cy="1098"/>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anchor="ctr">
              <a:spAutoFit/>
            </a:bodyPr>
            <a:lstStyle/>
            <a:p>
              <a:pPr>
                <a:defRPr/>
              </a:pPr>
              <a:endParaRPr lang="fr-FR" dirty="0"/>
            </a:p>
          </p:txBody>
        </p:sp>
      </p:grpSp>
      <p:sp>
        <p:nvSpPr>
          <p:cNvPr id="11" name="Rectangle 10"/>
          <p:cNvSpPr/>
          <p:nvPr/>
        </p:nvSpPr>
        <p:spPr>
          <a:xfrm>
            <a:off x="428596" y="1500175"/>
            <a:ext cx="4214842" cy="5232202"/>
          </a:xfrm>
          <a:prstGeom prst="rect">
            <a:avLst/>
          </a:prstGeom>
        </p:spPr>
        <p:txBody>
          <a:bodyPr wrap="square">
            <a:spAutoFit/>
          </a:bodyPr>
          <a:lstStyle/>
          <a:p>
            <a:pPr>
              <a:buFont typeface="Wingdings" pitchFamily="2" charset="2"/>
              <a:buChar char="v"/>
            </a:pPr>
            <a:r>
              <a:rPr lang="fr-FR" b="1" dirty="0" smtClean="0"/>
              <a:t> </a:t>
            </a:r>
            <a:r>
              <a:rPr lang="fr-FR" b="1" u="sng" dirty="0" smtClean="0">
                <a:solidFill>
                  <a:schemeClr val="tx2">
                    <a:lumMod val="60000"/>
                    <a:lumOff val="40000"/>
                  </a:schemeClr>
                </a:solidFill>
              </a:rPr>
              <a:t>Sources des informations diffusées :</a:t>
            </a:r>
          </a:p>
          <a:p>
            <a:endParaRPr lang="fr-FR" b="1" u="sng" dirty="0" smtClean="0">
              <a:solidFill>
                <a:schemeClr val="tx2">
                  <a:lumMod val="60000"/>
                  <a:lumOff val="40000"/>
                </a:schemeClr>
              </a:solidFill>
            </a:endParaRPr>
          </a:p>
          <a:p>
            <a:pPr>
              <a:buFont typeface="Wingdings" pitchFamily="2" charset="2"/>
              <a:buChar char="ü"/>
            </a:pPr>
            <a:r>
              <a:rPr lang="fr-FR" dirty="0" smtClean="0"/>
              <a:t> </a:t>
            </a:r>
            <a:r>
              <a:rPr lang="fr-FR" sz="1600" dirty="0" smtClean="0">
                <a:latin typeface="+mn-lt"/>
              </a:rPr>
              <a:t>Royal Air Maroc est titulaire des droits d’auteur sur tous les contenus figurant sur le site, notamment les textes, les logos et les documents téléchargeables du site. </a:t>
            </a:r>
          </a:p>
          <a:p>
            <a:endParaRPr lang="fr-FR" sz="1600" dirty="0" smtClean="0">
              <a:latin typeface="+mn-lt"/>
            </a:endParaRPr>
          </a:p>
          <a:p>
            <a:pPr>
              <a:buFont typeface="Wingdings" pitchFamily="2" charset="2"/>
              <a:buChar char="ü"/>
            </a:pPr>
            <a:r>
              <a:rPr lang="fr-FR" sz="1600" dirty="0" smtClean="0">
                <a:latin typeface="+mn-lt"/>
              </a:rPr>
              <a:t> Tous les contenus présents sur le site de la Royal Air Maroc sont couverts par le droit d’auteur. La reproduction ou la représentation intégrale ou partielle des pages, des données et de tout autre élément constitutif du site, par quelque procédé ou support que ce soit, sont interdites et constituent, sans autorisation de l’éditeur, une contrefaçon.</a:t>
            </a:r>
          </a:p>
          <a:p>
            <a:endParaRPr lang="fr-FR" b="1" u="sng" dirty="0" smtClean="0">
              <a:solidFill>
                <a:schemeClr val="tx2">
                  <a:lumMod val="60000"/>
                  <a:lumOff val="40000"/>
                </a:schemeClr>
              </a:solidFill>
            </a:endParaRPr>
          </a:p>
          <a:p>
            <a:endParaRPr lang="fr-FR" b="1" u="sng" dirty="0" smtClean="0">
              <a:solidFill>
                <a:schemeClr val="tx2">
                  <a:lumMod val="60000"/>
                  <a:lumOff val="40000"/>
                </a:schemeClr>
              </a:solidFill>
            </a:endParaRPr>
          </a:p>
          <a:p>
            <a:endParaRPr lang="fr-FR" b="1" u="sng" dirty="0">
              <a:solidFill>
                <a:schemeClr val="tx2">
                  <a:lumMod val="60000"/>
                  <a:lumOff val="40000"/>
                </a:schemeClr>
              </a:solidFill>
            </a:endParaRPr>
          </a:p>
        </p:txBody>
      </p:sp>
      <p:pic>
        <p:nvPicPr>
          <p:cNvPr id="1027" name="Picture 3"/>
          <p:cNvPicPr>
            <a:picLocks noChangeAspect="1" noChangeArrowheads="1"/>
          </p:cNvPicPr>
          <p:nvPr/>
        </p:nvPicPr>
        <p:blipFill>
          <a:blip r:embed="rId2"/>
          <a:srcRect/>
          <a:stretch>
            <a:fillRect/>
          </a:stretch>
        </p:blipFill>
        <p:spPr bwMode="auto">
          <a:xfrm>
            <a:off x="4857752" y="1785926"/>
            <a:ext cx="3790950" cy="273367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6" name="Ellipse 15"/>
          <p:cNvSpPr/>
          <p:nvPr/>
        </p:nvSpPr>
        <p:spPr>
          <a:xfrm>
            <a:off x="6357950" y="2428868"/>
            <a:ext cx="2000264" cy="785818"/>
          </a:xfrm>
          <a:prstGeom prst="ellipse">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500034" y="1071546"/>
            <a:ext cx="8001056" cy="414340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43010" name="Rectangle 2"/>
          <p:cNvSpPr>
            <a:spLocks noGrp="1" noChangeArrowheads="1"/>
          </p:cNvSpPr>
          <p:nvPr>
            <p:ph type="title"/>
          </p:nvPr>
        </p:nvSpPr>
        <p:spPr/>
        <p:txBody>
          <a:bodyPr/>
          <a:lstStyle/>
          <a:p>
            <a:r>
              <a:rPr lang="en-US" sz="3600" dirty="0" smtClean="0"/>
              <a:t>6-Fiabilité des sources(suite)</a:t>
            </a:r>
            <a:endParaRPr lang="en-US" sz="2000" dirty="0"/>
          </a:p>
        </p:txBody>
      </p:sp>
      <p:sp>
        <p:nvSpPr>
          <p:cNvPr id="43017" name="AutoShape 9"/>
          <p:cNvSpPr>
            <a:spLocks noChangeAspect="1" noChangeArrowheads="1" noTextEdit="1"/>
          </p:cNvSpPr>
          <p:nvPr/>
        </p:nvSpPr>
        <p:spPr bwMode="gray">
          <a:xfrm flipH="1">
            <a:off x="4716463" y="2719388"/>
            <a:ext cx="909637" cy="1244600"/>
          </a:xfrm>
          <a:prstGeom prst="rect">
            <a:avLst/>
          </a:prstGeom>
          <a:noFill/>
          <a:ln w="9525">
            <a:noFill/>
            <a:miter lim="800000"/>
            <a:headEnd/>
            <a:tailEnd/>
          </a:ln>
        </p:spPr>
        <p:txBody>
          <a:bodyPr/>
          <a:lstStyle/>
          <a:p>
            <a:endParaRPr lang="fr-FR"/>
          </a:p>
        </p:txBody>
      </p:sp>
      <p:grpSp>
        <p:nvGrpSpPr>
          <p:cNvPr id="2" name="Group 69"/>
          <p:cNvGrpSpPr>
            <a:grpSpLocks/>
          </p:cNvGrpSpPr>
          <p:nvPr/>
        </p:nvGrpSpPr>
        <p:grpSpPr bwMode="auto">
          <a:xfrm>
            <a:off x="7358082" y="5715016"/>
            <a:ext cx="1428728" cy="857232"/>
            <a:chOff x="2078" y="1680"/>
            <a:chExt cx="1615" cy="1615"/>
          </a:xfrm>
          <a:solidFill>
            <a:schemeClr val="accent2">
              <a:lumMod val="20000"/>
              <a:lumOff val="80000"/>
            </a:schemeClr>
          </a:solidFill>
        </p:grpSpPr>
        <p:sp>
          <p:nvSpPr>
            <p:cNvPr id="22" name="Oval 70"/>
            <p:cNvSpPr>
              <a:spLocks noChangeArrowheads="1"/>
            </p:cNvSpPr>
            <p:nvPr/>
          </p:nvSpPr>
          <p:spPr bwMode="gray">
            <a:xfrm>
              <a:off x="2078" y="1680"/>
              <a:ext cx="1615" cy="1615"/>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23" name="Oval 71"/>
            <p:cNvSpPr>
              <a:spLocks noChangeArrowheads="1"/>
            </p:cNvSpPr>
            <p:nvPr/>
          </p:nvSpPr>
          <p:spPr bwMode="gray">
            <a:xfrm>
              <a:off x="2170" y="1771"/>
              <a:ext cx="1430" cy="1430"/>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24" name="Oval 72"/>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25" name="Oval 73"/>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26" name="Oval 74"/>
            <p:cNvSpPr>
              <a:spLocks noChangeArrowheads="1"/>
            </p:cNvSpPr>
            <p:nvPr/>
          </p:nvSpPr>
          <p:spPr bwMode="gray">
            <a:xfrm>
              <a:off x="2337" y="1939"/>
              <a:ext cx="1096" cy="1098"/>
            </a:xfrm>
            <a:prstGeom prst="ellipse">
              <a:avLst/>
            </a:prstGeom>
            <a:ln>
              <a:headEnd/>
              <a:tailEnd/>
            </a:ln>
          </p:spPr>
          <p:style>
            <a:lnRef idx="1">
              <a:schemeClr val="dk1"/>
            </a:lnRef>
            <a:fillRef idx="3">
              <a:schemeClr val="dk1"/>
            </a:fillRef>
            <a:effectRef idx="2">
              <a:schemeClr val="dk1"/>
            </a:effectRef>
            <a:fontRef idx="minor">
              <a:schemeClr val="lt1"/>
            </a:fontRef>
          </p:style>
          <p:txBody>
            <a:bodyPr anchor="ctr">
              <a:spAutoFit/>
            </a:bodyPr>
            <a:lstStyle/>
            <a:p>
              <a:pPr>
                <a:defRPr/>
              </a:pPr>
              <a:endParaRPr lang="fr-FR" dirty="0"/>
            </a:p>
          </p:txBody>
        </p:sp>
        <p:sp>
          <p:nvSpPr>
            <p:cNvPr id="27" name="Oval 75"/>
            <p:cNvSpPr>
              <a:spLocks noChangeArrowheads="1"/>
            </p:cNvSpPr>
            <p:nvPr/>
          </p:nvSpPr>
          <p:spPr bwMode="gray">
            <a:xfrm>
              <a:off x="2337" y="1939"/>
              <a:ext cx="1096" cy="1098"/>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anchor="ctr">
              <a:spAutoFit/>
            </a:bodyPr>
            <a:lstStyle/>
            <a:p>
              <a:pPr>
                <a:defRPr/>
              </a:pPr>
              <a:endParaRPr lang="fr-FR" dirty="0"/>
            </a:p>
          </p:txBody>
        </p:sp>
      </p:grpSp>
      <p:sp>
        <p:nvSpPr>
          <p:cNvPr id="11" name="Rectangle 10"/>
          <p:cNvSpPr/>
          <p:nvPr/>
        </p:nvSpPr>
        <p:spPr>
          <a:xfrm>
            <a:off x="928662" y="1214422"/>
            <a:ext cx="4214842" cy="646331"/>
          </a:xfrm>
          <a:prstGeom prst="rect">
            <a:avLst/>
          </a:prstGeom>
        </p:spPr>
        <p:txBody>
          <a:bodyPr wrap="square">
            <a:spAutoFit/>
          </a:bodyPr>
          <a:lstStyle/>
          <a:p>
            <a:endParaRPr lang="fr-FR" b="1" u="sng" dirty="0" smtClean="0">
              <a:solidFill>
                <a:schemeClr val="tx2">
                  <a:lumMod val="60000"/>
                  <a:lumOff val="40000"/>
                </a:schemeClr>
              </a:solidFill>
            </a:endParaRPr>
          </a:p>
          <a:p>
            <a:endParaRPr lang="fr-FR" b="1" u="sng" dirty="0" smtClean="0">
              <a:solidFill>
                <a:schemeClr val="tx2">
                  <a:lumMod val="60000"/>
                  <a:lumOff val="40000"/>
                </a:schemeClr>
              </a:solidFill>
            </a:endParaRPr>
          </a:p>
        </p:txBody>
      </p:sp>
      <p:pic>
        <p:nvPicPr>
          <p:cNvPr id="2052" name="Picture 4" descr="loupe1.jpg"/>
          <p:cNvPicPr>
            <a:picLocks noChangeAspect="1" noChangeArrowheads="1"/>
          </p:cNvPicPr>
          <p:nvPr/>
        </p:nvPicPr>
        <p:blipFill>
          <a:blip r:embed="rId3"/>
          <a:srcRect/>
          <a:stretch>
            <a:fillRect/>
          </a:stretch>
        </p:blipFill>
        <p:spPr bwMode="auto">
          <a:xfrm>
            <a:off x="1500166" y="3286124"/>
            <a:ext cx="4048125" cy="2695576"/>
          </a:xfrm>
          <a:prstGeom prst="rect">
            <a:avLst/>
          </a:prstGeom>
          <a:ln>
            <a:noFill/>
          </a:ln>
          <a:effectLst>
            <a:softEdge rad="112500"/>
          </a:effectLst>
        </p:spPr>
      </p:pic>
      <p:sp>
        <p:nvSpPr>
          <p:cNvPr id="17" name="Rectangle à coins arrondis 16"/>
          <p:cNvSpPr/>
          <p:nvPr/>
        </p:nvSpPr>
        <p:spPr>
          <a:xfrm>
            <a:off x="642910" y="3143248"/>
            <a:ext cx="3500462" cy="21431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sz="3600" dirty="0" smtClean="0"/>
              <a:t>6-Fiabilité des sources(suite)</a:t>
            </a:r>
            <a:endParaRPr lang="en-US" sz="2000" dirty="0"/>
          </a:p>
        </p:txBody>
      </p:sp>
      <p:sp>
        <p:nvSpPr>
          <p:cNvPr id="43017" name="AutoShape 9"/>
          <p:cNvSpPr>
            <a:spLocks noChangeAspect="1" noChangeArrowheads="1" noTextEdit="1"/>
          </p:cNvSpPr>
          <p:nvPr/>
        </p:nvSpPr>
        <p:spPr bwMode="gray">
          <a:xfrm flipH="1">
            <a:off x="4716463" y="2719388"/>
            <a:ext cx="909637" cy="1244600"/>
          </a:xfrm>
          <a:prstGeom prst="rect">
            <a:avLst/>
          </a:prstGeom>
          <a:noFill/>
          <a:ln w="9525">
            <a:noFill/>
            <a:miter lim="800000"/>
            <a:headEnd/>
            <a:tailEnd/>
          </a:ln>
        </p:spPr>
        <p:txBody>
          <a:bodyPr/>
          <a:lstStyle/>
          <a:p>
            <a:endParaRPr lang="fr-FR"/>
          </a:p>
        </p:txBody>
      </p:sp>
      <p:grpSp>
        <p:nvGrpSpPr>
          <p:cNvPr id="2" name="Group 69"/>
          <p:cNvGrpSpPr>
            <a:grpSpLocks/>
          </p:cNvGrpSpPr>
          <p:nvPr/>
        </p:nvGrpSpPr>
        <p:grpSpPr bwMode="auto">
          <a:xfrm>
            <a:off x="7358082" y="5715016"/>
            <a:ext cx="1428728" cy="857232"/>
            <a:chOff x="2078" y="1680"/>
            <a:chExt cx="1615" cy="1615"/>
          </a:xfrm>
          <a:solidFill>
            <a:schemeClr val="accent2">
              <a:lumMod val="20000"/>
              <a:lumOff val="80000"/>
            </a:schemeClr>
          </a:solidFill>
        </p:grpSpPr>
        <p:sp>
          <p:nvSpPr>
            <p:cNvPr id="22" name="Oval 70"/>
            <p:cNvSpPr>
              <a:spLocks noChangeArrowheads="1"/>
            </p:cNvSpPr>
            <p:nvPr/>
          </p:nvSpPr>
          <p:spPr bwMode="gray">
            <a:xfrm>
              <a:off x="2078" y="1680"/>
              <a:ext cx="1615" cy="1615"/>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23" name="Oval 71"/>
            <p:cNvSpPr>
              <a:spLocks noChangeArrowheads="1"/>
            </p:cNvSpPr>
            <p:nvPr/>
          </p:nvSpPr>
          <p:spPr bwMode="gray">
            <a:xfrm>
              <a:off x="2170" y="1771"/>
              <a:ext cx="1430" cy="1430"/>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24" name="Oval 72"/>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25" name="Oval 73"/>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26" name="Oval 74"/>
            <p:cNvSpPr>
              <a:spLocks noChangeArrowheads="1"/>
            </p:cNvSpPr>
            <p:nvPr/>
          </p:nvSpPr>
          <p:spPr bwMode="gray">
            <a:xfrm>
              <a:off x="2337" y="1939"/>
              <a:ext cx="1096" cy="1098"/>
            </a:xfrm>
            <a:prstGeom prst="ellipse">
              <a:avLst/>
            </a:prstGeom>
            <a:ln>
              <a:headEnd/>
              <a:tailEnd/>
            </a:ln>
          </p:spPr>
          <p:style>
            <a:lnRef idx="1">
              <a:schemeClr val="dk1"/>
            </a:lnRef>
            <a:fillRef idx="3">
              <a:schemeClr val="dk1"/>
            </a:fillRef>
            <a:effectRef idx="2">
              <a:schemeClr val="dk1"/>
            </a:effectRef>
            <a:fontRef idx="minor">
              <a:schemeClr val="lt1"/>
            </a:fontRef>
          </p:style>
          <p:txBody>
            <a:bodyPr anchor="ctr">
              <a:spAutoFit/>
            </a:bodyPr>
            <a:lstStyle/>
            <a:p>
              <a:pPr>
                <a:defRPr/>
              </a:pPr>
              <a:endParaRPr lang="fr-FR" dirty="0"/>
            </a:p>
          </p:txBody>
        </p:sp>
        <p:sp>
          <p:nvSpPr>
            <p:cNvPr id="27" name="Oval 75"/>
            <p:cNvSpPr>
              <a:spLocks noChangeArrowheads="1"/>
            </p:cNvSpPr>
            <p:nvPr/>
          </p:nvSpPr>
          <p:spPr bwMode="gray">
            <a:xfrm>
              <a:off x="2337" y="1939"/>
              <a:ext cx="1096" cy="1098"/>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anchor="ctr">
              <a:spAutoFit/>
            </a:bodyPr>
            <a:lstStyle/>
            <a:p>
              <a:pPr>
                <a:defRPr/>
              </a:pPr>
              <a:endParaRPr lang="fr-FR" dirty="0"/>
            </a:p>
          </p:txBody>
        </p:sp>
      </p:grpSp>
      <p:sp>
        <p:nvSpPr>
          <p:cNvPr id="11" name="Rectangle 10"/>
          <p:cNvSpPr/>
          <p:nvPr/>
        </p:nvSpPr>
        <p:spPr>
          <a:xfrm>
            <a:off x="928662" y="1214422"/>
            <a:ext cx="4214842" cy="646331"/>
          </a:xfrm>
          <a:prstGeom prst="rect">
            <a:avLst/>
          </a:prstGeom>
        </p:spPr>
        <p:txBody>
          <a:bodyPr wrap="square">
            <a:spAutoFit/>
          </a:bodyPr>
          <a:lstStyle/>
          <a:p>
            <a:endParaRPr lang="fr-FR" b="1" u="sng" dirty="0" smtClean="0">
              <a:solidFill>
                <a:schemeClr val="tx2">
                  <a:lumMod val="60000"/>
                  <a:lumOff val="40000"/>
                </a:schemeClr>
              </a:solidFill>
            </a:endParaRPr>
          </a:p>
          <a:p>
            <a:endParaRPr lang="fr-FR" b="1" u="sng" dirty="0" smtClean="0">
              <a:solidFill>
                <a:schemeClr val="tx2">
                  <a:lumMod val="60000"/>
                  <a:lumOff val="40000"/>
                </a:schemeClr>
              </a:solidFill>
            </a:endParaRPr>
          </a:p>
        </p:txBody>
      </p:sp>
      <p:pic>
        <p:nvPicPr>
          <p:cNvPr id="40962" name="Picture 2"/>
          <p:cNvPicPr>
            <a:picLocks noChangeAspect="1" noChangeArrowheads="1"/>
          </p:cNvPicPr>
          <p:nvPr/>
        </p:nvPicPr>
        <p:blipFill>
          <a:blip r:embed="rId2"/>
          <a:srcRect/>
          <a:stretch>
            <a:fillRect/>
          </a:stretch>
        </p:blipFill>
        <p:spPr bwMode="auto">
          <a:xfrm>
            <a:off x="500034" y="1142984"/>
            <a:ext cx="7500991" cy="402830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sz="3600" dirty="0" smtClean="0"/>
              <a:t>6-Fiabilité des sources(suite)</a:t>
            </a:r>
            <a:endParaRPr lang="en-US" sz="2000" dirty="0"/>
          </a:p>
        </p:txBody>
      </p:sp>
      <p:sp>
        <p:nvSpPr>
          <p:cNvPr id="43011" name="AutoShape 3"/>
          <p:cNvSpPr>
            <a:spLocks noChangeArrowheads="1"/>
          </p:cNvSpPr>
          <p:nvPr/>
        </p:nvSpPr>
        <p:spPr bwMode="auto">
          <a:xfrm>
            <a:off x="5334000" y="2643182"/>
            <a:ext cx="2809900" cy="2843218"/>
          </a:xfrm>
          <a:prstGeom prst="roundRect">
            <a:avLst>
              <a:gd name="adj" fmla="val 16667"/>
            </a:avLst>
          </a:prstGeom>
          <a:noFill/>
          <a:ln w="38100">
            <a:solidFill>
              <a:schemeClr val="tx1"/>
            </a:solidFill>
            <a:round/>
            <a:headEnd/>
            <a:tailEnd/>
          </a:ln>
          <a:effectLst/>
        </p:spPr>
        <p:txBody>
          <a:bodyPr wrap="none" anchor="ctr"/>
          <a:lstStyle/>
          <a:p>
            <a:pPr algn="ctr" eaLnBrk="0" hangingPunct="0"/>
            <a:endParaRPr lang="fr-FR">
              <a:latin typeface="Verdana" pitchFamily="34" charset="0"/>
            </a:endParaRPr>
          </a:p>
        </p:txBody>
      </p:sp>
      <p:sp>
        <p:nvSpPr>
          <p:cNvPr id="43012" name="Text Box 4"/>
          <p:cNvSpPr txBox="1">
            <a:spLocks noChangeArrowheads="1"/>
          </p:cNvSpPr>
          <p:nvPr/>
        </p:nvSpPr>
        <p:spPr bwMode="auto">
          <a:xfrm>
            <a:off x="5572132" y="2714620"/>
            <a:ext cx="2509862" cy="1292662"/>
          </a:xfrm>
          <a:prstGeom prst="rect">
            <a:avLst/>
          </a:prstGeom>
          <a:noFill/>
          <a:ln w="9525">
            <a:noFill/>
            <a:miter lim="800000"/>
            <a:headEnd/>
            <a:tailEnd/>
          </a:ln>
          <a:effectLst/>
        </p:spPr>
        <p:txBody>
          <a:bodyPr wrap="square">
            <a:spAutoFit/>
          </a:bodyPr>
          <a:lstStyle/>
          <a:p>
            <a:pPr eaLnBrk="0" hangingPunct="0"/>
            <a:r>
              <a:rPr lang="en-US" sz="2000" dirty="0" err="1" smtClean="0">
                <a:solidFill>
                  <a:schemeClr val="tx2"/>
                </a:solidFill>
              </a:rPr>
              <a:t>Concepteur</a:t>
            </a:r>
            <a:r>
              <a:rPr lang="en-US" sz="2000" dirty="0" smtClean="0">
                <a:solidFill>
                  <a:schemeClr val="tx2"/>
                </a:solidFill>
              </a:rPr>
              <a:t> et </a:t>
            </a:r>
            <a:r>
              <a:rPr lang="en-US" sz="2000" dirty="0" err="1" smtClean="0">
                <a:solidFill>
                  <a:schemeClr val="tx2"/>
                </a:solidFill>
              </a:rPr>
              <a:t>réalisateur</a:t>
            </a:r>
            <a:r>
              <a:rPr lang="en-US" sz="2000" dirty="0" smtClean="0">
                <a:solidFill>
                  <a:schemeClr val="tx2"/>
                </a:solidFill>
              </a:rPr>
              <a:t> du </a:t>
            </a:r>
            <a:r>
              <a:rPr lang="en-US" sz="2000" dirty="0" err="1" smtClean="0">
                <a:solidFill>
                  <a:schemeClr val="tx2"/>
                </a:solidFill>
              </a:rPr>
              <a:t>portail</a:t>
            </a:r>
            <a:r>
              <a:rPr lang="en-US" sz="2000" dirty="0" smtClean="0">
                <a:solidFill>
                  <a:schemeClr val="tx2"/>
                </a:solidFill>
              </a:rPr>
              <a:t>:</a:t>
            </a:r>
          </a:p>
          <a:p>
            <a:pPr eaLnBrk="0" hangingPunct="0"/>
            <a:endParaRPr lang="en-US" dirty="0"/>
          </a:p>
        </p:txBody>
      </p:sp>
      <p:sp>
        <p:nvSpPr>
          <p:cNvPr id="43013" name="AutoShape 5"/>
          <p:cNvSpPr>
            <a:spLocks noChangeArrowheads="1"/>
          </p:cNvSpPr>
          <p:nvPr/>
        </p:nvSpPr>
        <p:spPr bwMode="auto">
          <a:xfrm>
            <a:off x="642910" y="2643182"/>
            <a:ext cx="2709890" cy="2843218"/>
          </a:xfrm>
          <a:prstGeom prst="roundRect">
            <a:avLst>
              <a:gd name="adj" fmla="val 16667"/>
            </a:avLst>
          </a:prstGeom>
          <a:noFill/>
          <a:ln w="38100">
            <a:solidFill>
              <a:schemeClr val="tx1"/>
            </a:solidFill>
            <a:round/>
            <a:headEnd/>
            <a:tailEnd/>
          </a:ln>
          <a:effectLst/>
        </p:spPr>
        <p:txBody>
          <a:bodyPr wrap="none" anchor="ctr"/>
          <a:lstStyle/>
          <a:p>
            <a:pPr algn="ctr" eaLnBrk="0" hangingPunct="0"/>
            <a:endParaRPr lang="fr-FR">
              <a:latin typeface="Verdana" pitchFamily="34" charset="0"/>
            </a:endParaRPr>
          </a:p>
        </p:txBody>
      </p:sp>
      <p:sp>
        <p:nvSpPr>
          <p:cNvPr id="43014" name="Text Box 6"/>
          <p:cNvSpPr txBox="1">
            <a:spLocks noChangeArrowheads="1"/>
          </p:cNvSpPr>
          <p:nvPr/>
        </p:nvSpPr>
        <p:spPr bwMode="auto">
          <a:xfrm>
            <a:off x="857224" y="2857496"/>
            <a:ext cx="2414614" cy="2215991"/>
          </a:xfrm>
          <a:prstGeom prst="rect">
            <a:avLst/>
          </a:prstGeom>
          <a:noFill/>
          <a:ln w="9525">
            <a:noFill/>
            <a:miter lim="800000"/>
            <a:headEnd/>
            <a:tailEnd/>
          </a:ln>
          <a:effectLst/>
        </p:spPr>
        <p:txBody>
          <a:bodyPr wrap="square">
            <a:spAutoFit/>
          </a:bodyPr>
          <a:lstStyle/>
          <a:p>
            <a:pPr eaLnBrk="0" hangingPunct="0"/>
            <a:r>
              <a:rPr lang="en-US" sz="2000" dirty="0" smtClean="0">
                <a:solidFill>
                  <a:schemeClr val="tx2"/>
                </a:solidFill>
              </a:rPr>
              <a:t>Auteur du </a:t>
            </a:r>
            <a:r>
              <a:rPr lang="en-US" sz="2000" dirty="0" err="1" smtClean="0">
                <a:solidFill>
                  <a:schemeClr val="tx2"/>
                </a:solidFill>
              </a:rPr>
              <a:t>portail</a:t>
            </a:r>
            <a:r>
              <a:rPr lang="en-US" sz="2000" dirty="0" smtClean="0">
                <a:solidFill>
                  <a:schemeClr val="tx2"/>
                </a:solidFill>
              </a:rPr>
              <a:t>: </a:t>
            </a:r>
          </a:p>
          <a:p>
            <a:pPr eaLnBrk="0" hangingPunct="0"/>
            <a:r>
              <a:rPr lang="en-US" sz="2000" dirty="0" smtClean="0">
                <a:solidFill>
                  <a:schemeClr val="tx2"/>
                </a:solidFill>
              </a:rPr>
              <a:t>La RAM</a:t>
            </a:r>
          </a:p>
          <a:p>
            <a:pPr rtl="1"/>
            <a:r>
              <a:rPr lang="fr-FR" sz="1400" dirty="0" smtClean="0">
                <a:latin typeface="+mn-lt"/>
              </a:rPr>
              <a:t>  Tous les coordonnées utiles au client sont accessibles via le lien </a:t>
            </a:r>
            <a:r>
              <a:rPr lang="fr-FR" sz="1400" b="1" dirty="0" smtClean="0">
                <a:latin typeface="+mn-lt"/>
              </a:rPr>
              <a:t>nous contacter.</a:t>
            </a:r>
          </a:p>
          <a:p>
            <a:pPr rtl="1"/>
            <a:r>
              <a:rPr lang="fr-FR" sz="1400" dirty="0" smtClean="0">
                <a:latin typeface="+mn-lt"/>
              </a:rPr>
              <a:t>Il y a aussi une fiche à remplir pour envoyer un mail à l’auteur.</a:t>
            </a:r>
            <a:endParaRPr lang="fr-FR" sz="1400" b="1" dirty="0" smtClean="0">
              <a:latin typeface="+mn-lt"/>
            </a:endParaRPr>
          </a:p>
        </p:txBody>
      </p:sp>
      <p:sp>
        <p:nvSpPr>
          <p:cNvPr id="43016" name="Freeform 8"/>
          <p:cNvSpPr>
            <a:spLocks/>
          </p:cNvSpPr>
          <p:nvPr/>
        </p:nvSpPr>
        <p:spPr bwMode="gray">
          <a:xfrm>
            <a:off x="3070225" y="2722563"/>
            <a:ext cx="903288" cy="1241425"/>
          </a:xfrm>
          <a:custGeom>
            <a:avLst/>
            <a:gdLst/>
            <a:ahLst/>
            <a:cxnLst>
              <a:cxn ang="0">
                <a:pos x="580" y="0"/>
              </a:cxn>
              <a:cxn ang="0">
                <a:pos x="578" y="90"/>
              </a:cxn>
              <a:cxn ang="0">
                <a:pos x="568" y="174"/>
              </a:cxn>
              <a:cxn ang="0">
                <a:pos x="552" y="252"/>
              </a:cxn>
              <a:cxn ang="0">
                <a:pos x="526" y="324"/>
              </a:cxn>
              <a:cxn ang="0">
                <a:pos x="494" y="390"/>
              </a:cxn>
              <a:cxn ang="0">
                <a:pos x="452" y="450"/>
              </a:cxn>
              <a:cxn ang="0">
                <a:pos x="402" y="508"/>
              </a:cxn>
              <a:cxn ang="0">
                <a:pos x="342" y="560"/>
              </a:cxn>
              <a:cxn ang="0">
                <a:pos x="270" y="610"/>
              </a:cxn>
              <a:cxn ang="0">
                <a:pos x="188" y="656"/>
              </a:cxn>
              <a:cxn ang="0">
                <a:pos x="188" y="798"/>
              </a:cxn>
              <a:cxn ang="0">
                <a:pos x="0" y="514"/>
              </a:cxn>
              <a:cxn ang="0">
                <a:pos x="188" y="230"/>
              </a:cxn>
              <a:cxn ang="0">
                <a:pos x="188" y="372"/>
              </a:cxn>
              <a:cxn ang="0">
                <a:pos x="224" y="368"/>
              </a:cxn>
              <a:cxn ang="0">
                <a:pos x="264" y="356"/>
              </a:cxn>
              <a:cxn ang="0">
                <a:pos x="306" y="336"/>
              </a:cxn>
              <a:cxn ang="0">
                <a:pos x="348" y="310"/>
              </a:cxn>
              <a:cxn ang="0">
                <a:pos x="392" y="280"/>
              </a:cxn>
              <a:cxn ang="0">
                <a:pos x="432" y="246"/>
              </a:cxn>
              <a:cxn ang="0">
                <a:pos x="472" y="208"/>
              </a:cxn>
              <a:cxn ang="0">
                <a:pos x="506" y="166"/>
              </a:cxn>
              <a:cxn ang="0">
                <a:pos x="536" y="124"/>
              </a:cxn>
              <a:cxn ang="0">
                <a:pos x="558" y="82"/>
              </a:cxn>
              <a:cxn ang="0">
                <a:pos x="574" y="40"/>
              </a:cxn>
              <a:cxn ang="0">
                <a:pos x="578" y="0"/>
              </a:cxn>
              <a:cxn ang="0">
                <a:pos x="580" y="0"/>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accent2"/>
              </a:gs>
              <a:gs pos="100000">
                <a:schemeClr val="accent2">
                  <a:gamma/>
                  <a:tint val="31765"/>
                  <a:invGamma/>
                </a:schemeClr>
              </a:gs>
            </a:gsLst>
            <a:lin ang="0" scaled="1"/>
          </a:gradFill>
          <a:ln w="0">
            <a:noFill/>
            <a:prstDash val="solid"/>
            <a:round/>
            <a:headEnd/>
            <a:tailEnd/>
          </a:ln>
        </p:spPr>
        <p:txBody>
          <a:bodyPr/>
          <a:lstStyle/>
          <a:p>
            <a:endParaRPr lang="fr-FR"/>
          </a:p>
        </p:txBody>
      </p:sp>
      <p:sp>
        <p:nvSpPr>
          <p:cNvPr id="43017" name="AutoShape 9"/>
          <p:cNvSpPr>
            <a:spLocks noChangeAspect="1" noChangeArrowheads="1" noTextEdit="1"/>
          </p:cNvSpPr>
          <p:nvPr/>
        </p:nvSpPr>
        <p:spPr bwMode="gray">
          <a:xfrm flipH="1">
            <a:off x="5143504" y="2643182"/>
            <a:ext cx="909637" cy="1244600"/>
          </a:xfrm>
          <a:prstGeom prst="rect">
            <a:avLst/>
          </a:prstGeom>
          <a:noFill/>
          <a:ln w="9525">
            <a:noFill/>
            <a:miter lim="800000"/>
            <a:headEnd/>
            <a:tailEnd/>
          </a:ln>
        </p:spPr>
        <p:txBody>
          <a:bodyPr/>
          <a:lstStyle/>
          <a:p>
            <a:endParaRPr lang="fr-FR"/>
          </a:p>
        </p:txBody>
      </p:sp>
      <p:sp>
        <p:nvSpPr>
          <p:cNvPr id="43018" name="Freeform 10"/>
          <p:cNvSpPr>
            <a:spLocks/>
          </p:cNvSpPr>
          <p:nvPr/>
        </p:nvSpPr>
        <p:spPr bwMode="gray">
          <a:xfrm flipH="1">
            <a:off x="4648200" y="2743200"/>
            <a:ext cx="903288" cy="1241425"/>
          </a:xfrm>
          <a:custGeom>
            <a:avLst/>
            <a:gdLst/>
            <a:ahLst/>
            <a:cxnLst>
              <a:cxn ang="0">
                <a:pos x="580" y="0"/>
              </a:cxn>
              <a:cxn ang="0">
                <a:pos x="578" y="90"/>
              </a:cxn>
              <a:cxn ang="0">
                <a:pos x="568" y="174"/>
              </a:cxn>
              <a:cxn ang="0">
                <a:pos x="552" y="252"/>
              </a:cxn>
              <a:cxn ang="0">
                <a:pos x="526" y="324"/>
              </a:cxn>
              <a:cxn ang="0">
                <a:pos x="494" y="390"/>
              </a:cxn>
              <a:cxn ang="0">
                <a:pos x="452" y="450"/>
              </a:cxn>
              <a:cxn ang="0">
                <a:pos x="402" y="508"/>
              </a:cxn>
              <a:cxn ang="0">
                <a:pos x="342" y="560"/>
              </a:cxn>
              <a:cxn ang="0">
                <a:pos x="270" y="610"/>
              </a:cxn>
              <a:cxn ang="0">
                <a:pos x="188" y="656"/>
              </a:cxn>
              <a:cxn ang="0">
                <a:pos x="188" y="798"/>
              </a:cxn>
              <a:cxn ang="0">
                <a:pos x="0" y="514"/>
              </a:cxn>
              <a:cxn ang="0">
                <a:pos x="188" y="230"/>
              </a:cxn>
              <a:cxn ang="0">
                <a:pos x="188" y="372"/>
              </a:cxn>
              <a:cxn ang="0">
                <a:pos x="224" y="368"/>
              </a:cxn>
              <a:cxn ang="0">
                <a:pos x="264" y="356"/>
              </a:cxn>
              <a:cxn ang="0">
                <a:pos x="306" y="336"/>
              </a:cxn>
              <a:cxn ang="0">
                <a:pos x="348" y="310"/>
              </a:cxn>
              <a:cxn ang="0">
                <a:pos x="392" y="280"/>
              </a:cxn>
              <a:cxn ang="0">
                <a:pos x="432" y="246"/>
              </a:cxn>
              <a:cxn ang="0">
                <a:pos x="472" y="208"/>
              </a:cxn>
              <a:cxn ang="0">
                <a:pos x="506" y="166"/>
              </a:cxn>
              <a:cxn ang="0">
                <a:pos x="536" y="124"/>
              </a:cxn>
              <a:cxn ang="0">
                <a:pos x="558" y="82"/>
              </a:cxn>
              <a:cxn ang="0">
                <a:pos x="574" y="40"/>
              </a:cxn>
              <a:cxn ang="0">
                <a:pos x="578" y="0"/>
              </a:cxn>
              <a:cxn ang="0">
                <a:pos x="580" y="0"/>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accent1"/>
              </a:gs>
              <a:gs pos="100000">
                <a:schemeClr val="accent1">
                  <a:gamma/>
                  <a:tint val="31765"/>
                  <a:invGamma/>
                </a:schemeClr>
              </a:gs>
            </a:gsLst>
            <a:lin ang="0" scaled="1"/>
          </a:gradFill>
          <a:ln w="0">
            <a:noFill/>
            <a:prstDash val="solid"/>
            <a:round/>
            <a:headEnd/>
            <a:tailEnd/>
          </a:ln>
        </p:spPr>
        <p:txBody>
          <a:bodyPr/>
          <a:lstStyle/>
          <a:p>
            <a:endParaRPr lang="fr-FR"/>
          </a:p>
        </p:txBody>
      </p:sp>
      <p:grpSp>
        <p:nvGrpSpPr>
          <p:cNvPr id="43019" name="Group 11"/>
          <p:cNvGrpSpPr>
            <a:grpSpLocks/>
          </p:cNvGrpSpPr>
          <p:nvPr/>
        </p:nvGrpSpPr>
        <p:grpSpPr bwMode="auto">
          <a:xfrm>
            <a:off x="2857488" y="1214422"/>
            <a:ext cx="2998788" cy="1601788"/>
            <a:chOff x="1997" y="1314"/>
            <a:chExt cx="1889" cy="1009"/>
          </a:xfrm>
        </p:grpSpPr>
        <p:grpSp>
          <p:nvGrpSpPr>
            <p:cNvPr id="43020" name="Group 12"/>
            <p:cNvGrpSpPr>
              <a:grpSpLocks/>
            </p:cNvGrpSpPr>
            <p:nvPr/>
          </p:nvGrpSpPr>
          <p:grpSpPr bwMode="auto">
            <a:xfrm>
              <a:off x="1997" y="1404"/>
              <a:ext cx="1889" cy="919"/>
              <a:chOff x="1973" y="1027"/>
              <a:chExt cx="1926" cy="937"/>
            </a:xfrm>
          </p:grpSpPr>
          <p:sp>
            <p:nvSpPr>
              <p:cNvPr id="43021" name="Oval 13"/>
              <p:cNvSpPr>
                <a:spLocks noChangeArrowheads="1"/>
              </p:cNvSpPr>
              <p:nvPr/>
            </p:nvSpPr>
            <p:spPr bwMode="gray">
              <a:xfrm>
                <a:off x="1994" y="1057"/>
                <a:ext cx="1905" cy="907"/>
              </a:xfrm>
              <a:prstGeom prst="ellipse">
                <a:avLst/>
              </a:prstGeom>
              <a:gradFill rotWithShape="1">
                <a:gsLst>
                  <a:gs pos="0">
                    <a:schemeClr val="hlink"/>
                  </a:gs>
                  <a:gs pos="100000">
                    <a:schemeClr val="hlink">
                      <a:gamma/>
                      <a:shade val="48627"/>
                      <a:invGamma/>
                    </a:schemeClr>
                  </a:gs>
                </a:gsLst>
                <a:lin ang="2700000" scaled="1"/>
              </a:gradFill>
              <a:ln w="9525">
                <a:noFill/>
                <a:round/>
                <a:headEnd/>
                <a:tailEnd/>
              </a:ln>
              <a:effectLst/>
            </p:spPr>
            <p:txBody>
              <a:bodyPr wrap="none" anchor="ctr"/>
              <a:lstStyle/>
              <a:p>
                <a:endParaRPr lang="fr-FR"/>
              </a:p>
            </p:txBody>
          </p:sp>
          <p:sp>
            <p:nvSpPr>
              <p:cNvPr id="43022" name="Oval 14"/>
              <p:cNvSpPr>
                <a:spLocks noChangeArrowheads="1"/>
              </p:cNvSpPr>
              <p:nvPr/>
            </p:nvSpPr>
            <p:spPr bwMode="gray">
              <a:xfrm>
                <a:off x="1973" y="1027"/>
                <a:ext cx="1905" cy="907"/>
              </a:xfrm>
              <a:prstGeom prst="ellipse">
                <a:avLst/>
              </a:prstGeom>
              <a:gradFill rotWithShape="1">
                <a:gsLst>
                  <a:gs pos="0">
                    <a:schemeClr val="folHlink">
                      <a:gamma/>
                      <a:tint val="44314"/>
                      <a:invGamma/>
                    </a:schemeClr>
                  </a:gs>
                  <a:gs pos="100000">
                    <a:schemeClr val="folHlink"/>
                  </a:gs>
                </a:gsLst>
                <a:lin ang="2700000" scaled="1"/>
              </a:gradFill>
              <a:ln w="9525">
                <a:noFill/>
                <a:round/>
                <a:headEnd/>
                <a:tailEnd/>
              </a:ln>
              <a:effectLst/>
            </p:spPr>
            <p:txBody>
              <a:bodyPr wrap="none" anchor="ctr"/>
              <a:lstStyle/>
              <a:p>
                <a:endParaRPr lang="fr-FR"/>
              </a:p>
            </p:txBody>
          </p:sp>
        </p:grpSp>
        <p:sp>
          <p:nvSpPr>
            <p:cNvPr id="43023" name="Oval 15"/>
            <p:cNvSpPr>
              <a:spLocks noChangeArrowheads="1"/>
            </p:cNvSpPr>
            <p:nvPr/>
          </p:nvSpPr>
          <p:spPr bwMode="gray">
            <a:xfrm>
              <a:off x="2086" y="1314"/>
              <a:ext cx="1691" cy="845"/>
            </a:xfrm>
            <a:prstGeom prst="ellipse">
              <a:avLst/>
            </a:prstGeom>
            <a:gradFill rotWithShape="1">
              <a:gsLst>
                <a:gs pos="0">
                  <a:schemeClr val="accent1">
                    <a:gamma/>
                    <a:shade val="46275"/>
                    <a:invGamma/>
                  </a:schemeClr>
                </a:gs>
                <a:gs pos="100000">
                  <a:schemeClr val="accent1"/>
                </a:gs>
              </a:gsLst>
              <a:lin ang="2700000" scaled="1"/>
            </a:gradFill>
            <a:ln w="9525" algn="ctr">
              <a:noFill/>
              <a:round/>
              <a:headEnd/>
              <a:tailEnd/>
            </a:ln>
            <a:effectLst/>
          </p:spPr>
          <p:txBody>
            <a:bodyPr vert="eaVert" wrap="none" anchor="ctr"/>
            <a:lstStyle/>
            <a:p>
              <a:endParaRPr lang="fr-FR"/>
            </a:p>
          </p:txBody>
        </p:sp>
        <p:sp>
          <p:nvSpPr>
            <p:cNvPr id="43024" name="Oval 16"/>
            <p:cNvSpPr>
              <a:spLocks noChangeArrowheads="1"/>
            </p:cNvSpPr>
            <p:nvPr/>
          </p:nvSpPr>
          <p:spPr bwMode="gray">
            <a:xfrm>
              <a:off x="2108" y="1319"/>
              <a:ext cx="1650" cy="824"/>
            </a:xfrm>
            <a:prstGeom prst="ellipse">
              <a:avLst/>
            </a:prstGeom>
            <a:gradFill rotWithShape="1">
              <a:gsLst>
                <a:gs pos="0">
                  <a:schemeClr val="accent1">
                    <a:alpha val="0"/>
                  </a:schemeClr>
                </a:gs>
                <a:gs pos="100000">
                  <a:schemeClr val="accent1">
                    <a:gamma/>
                    <a:tint val="34902"/>
                    <a:invGamma/>
                  </a:schemeClr>
                </a:gs>
              </a:gsLst>
              <a:lin ang="2700000" scaled="1"/>
            </a:gradFill>
            <a:ln w="9525" algn="ctr">
              <a:noFill/>
              <a:round/>
              <a:headEnd/>
              <a:tailEnd/>
            </a:ln>
            <a:effectLst/>
          </p:spPr>
          <p:txBody>
            <a:bodyPr vert="eaVert" wrap="none" anchor="ctr"/>
            <a:lstStyle/>
            <a:p>
              <a:endParaRPr lang="fr-FR"/>
            </a:p>
          </p:txBody>
        </p:sp>
        <p:sp>
          <p:nvSpPr>
            <p:cNvPr id="43025" name="Oval 17"/>
            <p:cNvSpPr>
              <a:spLocks noChangeArrowheads="1"/>
            </p:cNvSpPr>
            <p:nvPr/>
          </p:nvSpPr>
          <p:spPr bwMode="gray">
            <a:xfrm>
              <a:off x="2125" y="1327"/>
              <a:ext cx="1570" cy="770"/>
            </a:xfrm>
            <a:prstGeom prst="ellipse">
              <a:avLst/>
            </a:prstGeom>
            <a:gradFill rotWithShape="1">
              <a:gsLst>
                <a:gs pos="0">
                  <a:schemeClr val="accent1">
                    <a:gamma/>
                    <a:shade val="79216"/>
                    <a:invGamma/>
                  </a:schemeClr>
                </a:gs>
                <a:gs pos="100000">
                  <a:schemeClr val="accent1">
                    <a:alpha val="48000"/>
                  </a:schemeClr>
                </a:gs>
              </a:gsLst>
              <a:lin ang="2700000" scaled="1"/>
            </a:gradFill>
            <a:ln w="9525" algn="ctr">
              <a:noFill/>
              <a:round/>
              <a:headEnd/>
              <a:tailEnd/>
            </a:ln>
            <a:effectLst/>
          </p:spPr>
          <p:txBody>
            <a:bodyPr vert="eaVert" wrap="none" anchor="ctr"/>
            <a:lstStyle/>
            <a:p>
              <a:endParaRPr lang="fr-FR"/>
            </a:p>
          </p:txBody>
        </p:sp>
        <p:sp>
          <p:nvSpPr>
            <p:cNvPr id="43026" name="Oval 18"/>
            <p:cNvSpPr>
              <a:spLocks noChangeArrowheads="1"/>
            </p:cNvSpPr>
            <p:nvPr/>
          </p:nvSpPr>
          <p:spPr bwMode="gray">
            <a:xfrm>
              <a:off x="2208" y="1344"/>
              <a:ext cx="1382" cy="624"/>
            </a:xfrm>
            <a:prstGeom prst="ellipse">
              <a:avLst/>
            </a:prstGeom>
            <a:gradFill rotWithShape="1">
              <a:gsLst>
                <a:gs pos="0">
                  <a:schemeClr val="accent1">
                    <a:gamma/>
                    <a:tint val="0"/>
                    <a:invGamma/>
                  </a:schemeClr>
                </a:gs>
                <a:gs pos="100000">
                  <a:schemeClr val="accent1">
                    <a:alpha val="38000"/>
                  </a:schemeClr>
                </a:gs>
              </a:gsLst>
              <a:lin ang="2700000" scaled="1"/>
            </a:gradFill>
            <a:ln w="9525" algn="ctr">
              <a:noFill/>
              <a:round/>
              <a:headEnd/>
              <a:tailEnd/>
            </a:ln>
            <a:effectLst/>
          </p:spPr>
          <p:txBody>
            <a:bodyPr vert="eaVert" wrap="none" anchor="ctr"/>
            <a:lstStyle/>
            <a:p>
              <a:endParaRPr lang="fr-FR"/>
            </a:p>
          </p:txBody>
        </p:sp>
      </p:grpSp>
      <p:sp>
        <p:nvSpPr>
          <p:cNvPr id="43027" name="Text Box 19"/>
          <p:cNvSpPr txBox="1">
            <a:spLocks noChangeArrowheads="1"/>
          </p:cNvSpPr>
          <p:nvPr/>
        </p:nvSpPr>
        <p:spPr bwMode="auto">
          <a:xfrm>
            <a:off x="3214678" y="1785926"/>
            <a:ext cx="2143140" cy="461665"/>
          </a:xfrm>
          <a:prstGeom prst="rect">
            <a:avLst/>
          </a:prstGeom>
          <a:noFill/>
          <a:ln w="9525" algn="ctr">
            <a:noFill/>
            <a:miter lim="800000"/>
            <a:headEnd/>
            <a:tailEnd/>
          </a:ln>
          <a:effectLst/>
        </p:spPr>
        <p:txBody>
          <a:bodyPr wrap="square">
            <a:spAutoFit/>
          </a:bodyPr>
          <a:lstStyle/>
          <a:p>
            <a:pPr algn="ctr" eaLnBrk="0" hangingPunct="0"/>
            <a:r>
              <a:rPr lang="en-US" sz="2400" b="1" dirty="0" smtClean="0">
                <a:solidFill>
                  <a:srgbClr val="000000"/>
                </a:solidFill>
              </a:rPr>
              <a:t>Contact</a:t>
            </a:r>
            <a:endParaRPr lang="en-US" sz="1400" dirty="0">
              <a:solidFill>
                <a:srgbClr val="000000"/>
              </a:solidFill>
            </a:endParaRPr>
          </a:p>
        </p:txBody>
      </p:sp>
      <p:grpSp>
        <p:nvGrpSpPr>
          <p:cNvPr id="21" name="Group 69"/>
          <p:cNvGrpSpPr>
            <a:grpSpLocks/>
          </p:cNvGrpSpPr>
          <p:nvPr/>
        </p:nvGrpSpPr>
        <p:grpSpPr bwMode="auto">
          <a:xfrm>
            <a:off x="7358082" y="5715016"/>
            <a:ext cx="1428728" cy="857232"/>
            <a:chOff x="2078" y="1680"/>
            <a:chExt cx="1615" cy="1615"/>
          </a:xfrm>
          <a:solidFill>
            <a:schemeClr val="accent2">
              <a:lumMod val="20000"/>
              <a:lumOff val="80000"/>
            </a:schemeClr>
          </a:solidFill>
        </p:grpSpPr>
        <p:sp>
          <p:nvSpPr>
            <p:cNvPr id="22" name="Oval 70"/>
            <p:cNvSpPr>
              <a:spLocks noChangeArrowheads="1"/>
            </p:cNvSpPr>
            <p:nvPr/>
          </p:nvSpPr>
          <p:spPr bwMode="gray">
            <a:xfrm>
              <a:off x="2078" y="1680"/>
              <a:ext cx="1615" cy="1615"/>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23" name="Oval 71"/>
            <p:cNvSpPr>
              <a:spLocks noChangeArrowheads="1"/>
            </p:cNvSpPr>
            <p:nvPr/>
          </p:nvSpPr>
          <p:spPr bwMode="gray">
            <a:xfrm>
              <a:off x="2170" y="1771"/>
              <a:ext cx="1430" cy="1430"/>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24" name="Oval 72"/>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25" name="Oval 73"/>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26" name="Oval 74"/>
            <p:cNvSpPr>
              <a:spLocks noChangeArrowheads="1"/>
            </p:cNvSpPr>
            <p:nvPr/>
          </p:nvSpPr>
          <p:spPr bwMode="gray">
            <a:xfrm>
              <a:off x="2337" y="1939"/>
              <a:ext cx="1096" cy="1098"/>
            </a:xfrm>
            <a:prstGeom prst="ellipse">
              <a:avLst/>
            </a:prstGeom>
            <a:ln>
              <a:headEnd/>
              <a:tailEnd/>
            </a:ln>
          </p:spPr>
          <p:style>
            <a:lnRef idx="1">
              <a:schemeClr val="dk1"/>
            </a:lnRef>
            <a:fillRef idx="3">
              <a:schemeClr val="dk1"/>
            </a:fillRef>
            <a:effectRef idx="2">
              <a:schemeClr val="dk1"/>
            </a:effectRef>
            <a:fontRef idx="minor">
              <a:schemeClr val="lt1"/>
            </a:fontRef>
          </p:style>
          <p:txBody>
            <a:bodyPr anchor="ctr">
              <a:spAutoFit/>
            </a:bodyPr>
            <a:lstStyle/>
            <a:p>
              <a:pPr>
                <a:defRPr/>
              </a:pPr>
              <a:endParaRPr lang="fr-FR" dirty="0"/>
            </a:p>
          </p:txBody>
        </p:sp>
        <p:sp>
          <p:nvSpPr>
            <p:cNvPr id="27" name="Oval 75"/>
            <p:cNvSpPr>
              <a:spLocks noChangeArrowheads="1"/>
            </p:cNvSpPr>
            <p:nvPr/>
          </p:nvSpPr>
          <p:spPr bwMode="gray">
            <a:xfrm>
              <a:off x="2337" y="1939"/>
              <a:ext cx="1096" cy="1098"/>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anchor="ctr">
              <a:spAutoFit/>
            </a:bodyPr>
            <a:lstStyle/>
            <a:p>
              <a:pPr>
                <a:defRPr/>
              </a:pPr>
              <a:endParaRPr lang="fr-FR" dirty="0"/>
            </a:p>
          </p:txBody>
        </p:sp>
      </p:grpSp>
      <p:sp>
        <p:nvSpPr>
          <p:cNvPr id="28" name="Rectangle 27"/>
          <p:cNvSpPr/>
          <p:nvPr/>
        </p:nvSpPr>
        <p:spPr>
          <a:xfrm>
            <a:off x="1071538" y="857232"/>
            <a:ext cx="4352474" cy="369332"/>
          </a:xfrm>
          <a:prstGeom prst="rect">
            <a:avLst/>
          </a:prstGeom>
        </p:spPr>
        <p:txBody>
          <a:bodyPr wrap="none">
            <a:spAutoFit/>
          </a:bodyPr>
          <a:lstStyle/>
          <a:p>
            <a:pPr>
              <a:buFont typeface="Wingdings" pitchFamily="2" charset="2"/>
              <a:buChar char="v"/>
            </a:pPr>
            <a:r>
              <a:rPr lang="fr-FR" b="1" u="sng" dirty="0" smtClean="0">
                <a:solidFill>
                  <a:schemeClr val="tx2">
                    <a:lumMod val="60000"/>
                    <a:lumOff val="40000"/>
                  </a:schemeClr>
                </a:solidFill>
              </a:rPr>
              <a:t>Identification et contact de l’auteur :</a:t>
            </a:r>
          </a:p>
        </p:txBody>
      </p:sp>
      <p:pic>
        <p:nvPicPr>
          <p:cNvPr id="20483" name="Picture 3"/>
          <p:cNvPicPr>
            <a:picLocks noChangeAspect="1" noChangeArrowheads="1"/>
          </p:cNvPicPr>
          <p:nvPr/>
        </p:nvPicPr>
        <p:blipFill>
          <a:blip r:embed="rId2"/>
          <a:srcRect/>
          <a:stretch>
            <a:fillRect/>
          </a:stretch>
        </p:blipFill>
        <p:spPr bwMode="auto">
          <a:xfrm>
            <a:off x="5643570" y="3714752"/>
            <a:ext cx="2045383" cy="571504"/>
          </a:xfrm>
          <a:prstGeom prst="rect">
            <a:avLst/>
          </a:prstGeom>
          <a:noFill/>
          <a:ln w="9525">
            <a:noFill/>
            <a:miter lim="800000"/>
            <a:headEnd/>
            <a:tailEnd/>
          </a:ln>
          <a:effectLst/>
        </p:spPr>
      </p:pic>
      <p:graphicFrame>
        <p:nvGraphicFramePr>
          <p:cNvPr id="30" name="Tableau 29"/>
          <p:cNvGraphicFramePr>
            <a:graphicFrameLocks noGrp="1"/>
          </p:cNvGraphicFramePr>
          <p:nvPr/>
        </p:nvGraphicFramePr>
        <p:xfrm>
          <a:off x="5572132" y="3787144"/>
          <a:ext cx="2205039" cy="1828800"/>
        </p:xfrm>
        <a:graphic>
          <a:graphicData uri="http://schemas.openxmlformats.org/drawingml/2006/table">
            <a:tbl>
              <a:tblPr/>
              <a:tblGrid>
                <a:gridCol w="2137041"/>
                <a:gridCol w="67998"/>
              </a:tblGrid>
              <a:tr h="427674">
                <a:tc>
                  <a:txBody>
                    <a:bodyPr/>
                    <a:lstStyle/>
                    <a:p>
                      <a:r>
                        <a:rPr lang="fr-FR" dirty="0"/>
                        <a:t/>
                      </a:r>
                      <a:br>
                        <a:rPr lang="fr-FR" dirty="0"/>
                      </a:br>
                      <a:r>
                        <a:rPr lang="fr-FR" dirty="0"/>
                        <a:t> </a:t>
                      </a:r>
                    </a:p>
                  </a:txBody>
                  <a:tcPr marL="0" marR="0" marT="0" marB="0">
                    <a:lnL>
                      <a:noFill/>
                    </a:lnL>
                    <a:lnR>
                      <a:noFill/>
                    </a:lnR>
                    <a:lnT>
                      <a:noFill/>
                    </a:lnT>
                    <a:lnB>
                      <a:noFill/>
                    </a:lnB>
                  </a:tcPr>
                </a:tc>
                <a:tc rowSpan="2">
                  <a:txBody>
                    <a:bodyPr/>
                    <a:lstStyle/>
                    <a:p>
                      <a:r>
                        <a:rPr lang="fr-FR" dirty="0"/>
                        <a:t> </a:t>
                      </a:r>
                    </a:p>
                  </a:txBody>
                  <a:tcPr marL="0" marR="0" marT="0" marB="0">
                    <a:lnL>
                      <a:noFill/>
                    </a:lnL>
                    <a:lnR>
                      <a:noFill/>
                    </a:lnR>
                    <a:lnT>
                      <a:noFill/>
                    </a:lnT>
                    <a:lnB>
                      <a:noFill/>
                    </a:lnB>
                  </a:tcPr>
                </a:tc>
              </a:tr>
              <a:tr h="311983">
                <a:tc>
                  <a:txBody>
                    <a:bodyPr/>
                    <a:lstStyle/>
                    <a:p>
                      <a:r>
                        <a:rPr lang="fr-FR" sz="1400" dirty="0"/>
                        <a:t>ARGAZE : 24 Avenue de France</a:t>
                      </a:r>
                      <a:br>
                        <a:rPr lang="fr-FR" sz="1400" dirty="0"/>
                      </a:br>
                      <a:r>
                        <a:rPr lang="fr-FR" sz="1400" dirty="0" err="1"/>
                        <a:t>Agdal</a:t>
                      </a:r>
                      <a:r>
                        <a:rPr lang="fr-FR" sz="1400" dirty="0"/>
                        <a:t> - 10000 - Rabat </a:t>
                      </a:r>
                      <a:r>
                        <a:rPr lang="fr-FR" sz="1400" dirty="0" smtClean="0"/>
                        <a:t>– MAROC</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b="0" i="0" u="sng" dirty="0" smtClean="0">
                          <a:solidFill>
                            <a:srgbClr val="175480"/>
                          </a:solidFill>
                          <a:latin typeface="+mn-lt"/>
                          <a:hlinkClick r:id="rId3"/>
                        </a:rPr>
                        <a:t>www.argaze.com</a:t>
                      </a:r>
                      <a:r>
                        <a:rPr lang="fr-FR" sz="1400" dirty="0"/>
                        <a:t/>
                      </a:r>
                      <a:br>
                        <a:rPr lang="fr-FR" sz="1400" dirty="0"/>
                      </a:br>
                      <a:endParaRPr lang="fr-FR" sz="1400" dirty="0"/>
                    </a:p>
                  </a:txBody>
                  <a:tcPr marL="0" marR="0" marT="0" marB="0">
                    <a:lnL>
                      <a:noFill/>
                    </a:lnL>
                    <a:lnR>
                      <a:noFill/>
                    </a:lnR>
                    <a:lnT>
                      <a:noFill/>
                    </a:lnT>
                    <a:lnB>
                      <a:noFill/>
                    </a:lnB>
                  </a:tcPr>
                </a:tc>
                <a:tc vMerge="1">
                  <a:txBody>
                    <a:bodyPr/>
                    <a:lstStyle/>
                    <a:p>
                      <a:endParaRPr lang="fr-FR"/>
                    </a:p>
                  </a:txBody>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7-Public visé</a:t>
            </a:r>
            <a:endParaRPr lang="fr-FR" dirty="0"/>
          </a:p>
        </p:txBody>
      </p:sp>
      <p:sp>
        <p:nvSpPr>
          <p:cNvPr id="93186" name="AutoShape 2" descr="data:image/jpeg;base64,/9j/4AAQSkZJRgABAQAAAQABAAD/2wCEAAkGBg8QEBUPDxAQDxAPDw8PDxAPEBAQEA4QFBAVFBQQFBUXHCYeGBkjGRQUHy8gIygpLCwsFR4xNTAqNSgrLCkBCQoKDgwOGQ8PGjQkHyQ0LSwsNS8pLC8yKiovLDUsKiwsKiwpNSksNSwsKiksLiwsLCwpLSwsKSksLCwqKSwsLP/AABEIAOEA4QMBIgACEQEDEQH/xAAcAAEAAQUBAQAAAAAAAAAAAAAAAgEDBAUGBwj/xABCEAACAQIDBAcFBgMFCQAAAAAAAQIDEQQFEgYhMUEHE1FhcYGRFCIyUqEjQmKxwdGSovAVU3Jz8RYkNENEgoOT4f/EABoBAQACAwEAAAAAAAAAAAAAAAAEBQIDBgH/xAAtEQEAAgIBBAAFAgYDAAAAAAAAAQIDBBESITFBBSJxsfBR0TJhgZGhwRMUFf/aAAwDAQACEQMRAD8A9xAAAAAAAAAAAAjKaSu9yXFvdYCQOezHb3L6DadZVJLjGinU+q3fU0tXpawy+HD15d7dOP6slU08945ik/n1aLbOKvabO7Bw1HpZwr+OhXj4dXL9UbXBdIOXVd3XdW3yrRlD68PqLaeevmk/n0K7OK3i0OkBbo4iE1qhKM4vhKMlJPzRcIreAAAAAAAAAAAAAAAAAAAAAAAAAAAAabajaSngqLqStKbuqVO++cv2XNmdKWvaK1jvLG1opHVPg2k2poYGGqo9U5L7OlH459/cu88mz7a3FYxvrJ6afKjC6ppd/wAz739DXZjmNXEVZVq0nOc3dt8EuUUuSXYYx1Opo0wRzPe36/soNjatlniO0fnkYALBECpQAZWX5pXw8tdCrOlL8ErJ+K4PzO/2c6UFJqnjUot7lXgvd/748vFeiPNgRs+rjzx88f19t2LPfFPyy+iaVWMkpRalGSTjKLTTT4NNEzxrY3bSeCkqdRueGk/ejxdK/wB+H6rn4nsNDERnFThJSjNKUZLepJ8Gjl9rUtr24nx6le6+xXNXmPK4ACIkgAAAAAAAAAAAAAAAAAAAADCzbNaeGoyrVH7sVuS4zk+EV3s8T2hzupi6zq1H3RivhgvlXd/qdH0ibQOtXdGL+zw9490qv3peXDyfacSzqPh+rGLHF7fxT/iFDubE5L9EeI+4LAFmghYr4yEPikr9i3syqWUY3E+7g8PVqvhKpGNqcO7XK0b+ZSt0U5ylqeF1c2lWouXpqK7Z364p6a+U3DqTeOqfDW/21S/F6GTh8ZCe6Mk32cH6GlzPJMVhXpxNCrQb4dZBxUvCXB+TMenFkenxDJ7iJbralPTqCph4HEyatPf2S5+D7fEzC1xZq5a8wgZMc0niVDvejTahwn7FVfuVG3Qb+5U4uHg+K7/E4MrTm4tSi2pRalFrimndNeZjsYa5sc0t+S9w5JxXi0PosGs2bzdYrC06/OcbTS5VI7pL1TNmcZas1tNZ8w6atotETAADF6AAAAAAAAAAAAAAAAGBneYez4erW/u6cpLvla0V62M80u1+R1MbhJ4elVVCU3F63BzVou+nc1a9lvM8fT1R1ePbG/PTPT5eDZjnUVPS7zd25yT+9ff4sjRx9OXCVn2S3MzM66MM0wt31HtEFf38M+t3drh8f0OUnBpuLTTXFNWa8Uy+rv3meY44VE6lYjiXTXMvKsvniK1OhD4qs1G/yri5eSTfkclSxc4fDJpdj3r0Z7F0S7N4hf7/AImCpqVNxw8WmpyUrXqtP4U0rLtTfntv8RrFJnjifX1a6aczeI9e3o2X4KFClCjTWmFOKjFdy5+L4+ZkAHNTPPeV7EcLGLwdOtB06sI1ISVpQnFSjJd6Z5Bt50Zxwl8VhE/Z2/tKTd3Qbe5p8XDlv3rw4ezFvEUYzi4TSlGcXGUXwlFqzT8jPHeaTywvSLQ+bVaKLlCrqXgxtJl0sNiquGd7Uqkoxb5w4wf8LR0ex/R7icVFVaj9noSs4ykrzqLthDs739S+wZa4vntPEKjLjtk+WI7tDcXPW8N0aZfBe+qtV83Ko4/SNkW8Z0Y4Ga+zlWoy5NT1rzUv3Nv/AKmDnjv/AGYf9DLx6YnRJj26dag38E41Y+E1pl9Yr1PQTg9itlsRgMbNTtUpVKElGrC+luM4tRkvuys3u+p3hS701tmm1J5ieJWmrFoxRW3mAAEJJAAAAAAAAAAAAAAAAAAAsavN9mcFi1bE4elV/FKNprwmrSXkzaAeBwuB6H8uo4lYhKpOEPejh6slOkp33Se68kux3O6sAezaZ8vIiI8AAPHoAQq1Ixi5SajGKcpN7kkldt+QHmuZbOQxWeVZ1Fqo0IYedRPhUqOlHRTfduu+5d53PXnL5DmCqqtiV/1OJqzV+OiNqdNfwx+ptPajfntPV0z67fu1Yojjqj33bPrx15rPaintJobW2jibGwo1FJXX9M5tYk2mTV9Wpdln+aA2YAAAAAAAAAAAAAAAAAAAAAAAAAAAGszzaGhg4a607Xvogt85vuX68DKtZtPTWOZeWtFY5ln1q8YRc5yUYxV5Sk0lFLm2zyjbjb72m+HwzaoXtOfB17crcod3Pn2Go2p20r46Wlvq6Cd40Yvc+xzf3n9Dnrl/qaEY/nyd5+yo2Nub/LTx93b7IY6+HcL74VJX8JWa/U3ntR57kmZdTU3/AATWmfd2S8v3OqeJK34hinHmmfU9/wB03TyRfHEe4bn2oLFGuy/GUdTVbVvtp0y0+LNvUyeM46sNUv8AgqO3pJfqiAloLEm/2Z365cvdivq3+aNOtnKum/WRUrcHF29Tp8lwsaVFQTUmt82uc3x/ruAzgAAAAAAAAAAAAAAAAAAAAAAAADWbQ53DCYeVaW9r3YRv8dR/DH9X3JmVazaYrXzLy1orHMsHaza2ngoaY2qV5p6Kd90V88+yP5/VeNZtmtTEVHUqzdSTe+T59yXKK5JFzNsyqVZyqVJOVSq25P8ARdi5JdhrLnUa2rXXr/P3KgzZ7Zp/l6VBRMrcl8tAbLLcwqJxpKMqmpqMIxTc7vgorn4FrJ8lr4uqqWHg5y4yfCNOPzTlyX9I9h2T2IoYGOt2q4hq0qrXw34xpr7q7+L59hXbufFWnReOZ/T88JmriyWt1VniHA4zK69OTjUhKMla6duav4GRlmYVaae++mz77HaY6VOpUlN2d9yv2Lca3EbO0am+L0S7uD8jm12nlm0KnZN8Tpsrgm5Tu96ircubv4/scrluzjozvKKcfmTbV/B8DoqtZ0lGceCaUlycWBuQW6FZTipR3plwAAAAAAAAAAAAAAAAAAAAAAHlfSfnGvExw6fu0IpyXbUmr/SOn1Z6m2eAZxj+uxFWtx6yrOS/w6vd+li1+F4+rJN59f7/ACVfv34pFf1a2vK8vDcQDZS5fTKpgNvszs3Vx1dUqfuxVpVajV1Shfj3t8Eufqai57b0cZQsPgKcrWniF183zal8C8o29WQ9zYnDj5jzPhJ1sP8Ay34nw3GR5FQwdJUaENKW+UnvnUl80nzf9Izqyel246XbxsTBzMzMzzK8iIiOIebyzKz3suU81XaSzrJoKvUVnvndWb4S9631NbPZ+XJuPi9/oePW4hnslwkTefXTU3dNWNFDJ5Xs5S9Tb4HL6UItOOrUrSc222uzuA3OR5nbc37r493edKmcpRxlGCsoRVu5HQ5VVcqUZduq3hqdgMsAAAAAAAAAAAAAAAAAAAABgZ9ierwtapw0UKsl46Hb6nz85WV27JI9+2hy2eJwtXDwmqcqsHBSknKKu+aTR45m/Q7m17xnh665RhUlT/lmkvqyz0tmmGk8+ZQdnBbLaOPEOdUr8N4IYzYLNqHxYLEWXOkutX8jZqnPEwkoSVWM27KE4SUm+xRauyfXerPmESdS0e26pU3KSguMmorxk7fqfSGGoqEIwW5QjGK7lFWX5HjOxHR5mNWrTxGJhHDUYVIVNNVPrqijJSsoL4b24yt4M9qRX72xXL0xX0mamG2PnqVALeJk1CTXFRk142K1Nctm2JXXSn2vSn4K1/oYcqyJziprfzNdVyqV91SaXZcDJlViiksVfdDe+fYvFmIsrX35yl4uy+hOdZQ92NkB0GVbM0qsI1ak6km73gpKMLqTVtyvbd2nS06ailGKSSSSS4JLka7Z3/h4Pt1v+ZmzAAAAAAAAAAAAAAAAAAAAAAFy3XxEIRc5yjCK3uUmoxXi2c9ththHBRUIJTrzV4xb92Efnl+i52PI8/2ixGKl9tVlPnbhCPdGK3IsNfQvljrntH3+iHm26456Y7y9QxvSnl1OWmMqta33qUPd8nJq/kZeU7e5dipqEamipf3I146G3+F8L+dzwy5Qnz8OxccRyixuZOX01cHA9F21c8RCWErycqlGKlTnJ3lOlws3zcXbf2NHfFLlxTivNJWWO8ZKxaAo0VBqbHH1KWiUoLhGUorwT3FicjKx7+1n/mS/MwqjAxcXX0pt8ErmopVJTlflyRkZtU4Q+Z3fgiuCpcF22QHo+VUdFCnHspx9bXZlkYRskuxJEgAAAAAAAAAAAAjcXAkCNxcCQI3KXAmUZTUUuB4NtVmkq2Mrzb/504LujB6Ir0iaOTuzebc5Y8Ljq0WrRqTdem+UoVHq3eD1LyNBTqKW5cVy7V3HT4s1ZrWI8cKG+OYtMykUBRkhqdX0YzazOlbg4V1L/D1Tf5qJ7geadE+zU4asdVjp1w6vDpqzcG05VPB2SXn3HpGo57evF8vb12XOpSa4+6YIaik6qSbbskrsgpTlce/tZ/5k/wAzArMysXO85S+aUperua+vUA0+JlqqvusjZZZTvUgu2cF/MjWwXvPvbZu8jhevTS/vIvyW9/kB6ACCkVuBIEbi4EgRuLgSBS4uBUFABb1FNRbuUbAuaxrLLkRcgMjrCnWGM5kZVQMp1B1pguuW5YoDE2s2XoZjS6ureE4XdKtFJzpt8d33ovnH8jyPMuinNKUvsoU8RG/uzpVYwfi4zaaZ7BUzG3b6GNPObcpehsrltWOIYWx1t3ea5P0WZnUd8RUo4aHPW1WqPwjDd6tHd5N0b4DDtTqasVUjvvWsqafb1a3PzuZf9uLsl6ElnF+UvQzts5Zjjq7MYw0ieeHQ9cOvNHHMr8mXY4t9hobW3641+c4u0NK4ye/wX/2xCOIZr8yk5O/JKyA1GMxDGVYKVSNWrL4KVOdvxVNLsvLj6GPVjKUtMVdtpLxbOlr040MK6S+SUV+KclvYHGU1vOl2Xh9un8sJv6W/U5+nQergdFkdRUpOU93uNLnd3W7cB1usazXUcyjLk142MuNQC/qK6iypldQF3UVuWtRXUBd1C5bUiuoCdwQ1FQIWKNE2imkCDRFxLukppAsuBFwL7iNIGO6ZB0V2GU4kXADFdBdhB4ddi9DM0FHTAwnh12L0IuiuwznSI9SBhdWiLsZzw5D2VAa6vP3Wk1F8m+Bhf2vCPuzspeKafgzc1MvjLirmBX2Uw0/iprxTaf0AsxzqCVoqK8LI12cZjrheKcpRfwx3tp8d3oZ/+w+G5OsvCrIvYbZGhTd49Y3+KbkBydPMpLjRq/wSMhZ3206v/rn+x2Mcmii7HLkBx9LPeShVf/jn+x1GX4p9XG/G2/u33sZawRJYQCirElVJLDlVQAKoSUh1RVUwKqRXUUUCqgAuCugAXrCxKwsBGxSxMWAhYaSdilgI6SmknYWAhpGknYWAhpKaS5YWAtaCuguWFgLegpoLthYC1oK9WXLCwFvSNJcsLAQ0hxLlhYCGkaSdgBDSNJOwAhpK6SQsBHSCVgBUFAAAAAAAAAAAAAAAAAAAAAAAAAAAAAqAAAAAAAAAB//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93188" name="Picture 4" descr="http://4.bp.blogspot.com/-zw6z8szY3aU/T8umoGNI2VI/AAAAAAAABgQ/B6MyJiHIC7Y/s1600/first+six+questions.jpg"/>
          <p:cNvPicPr>
            <a:picLocks noChangeAspect="1" noChangeArrowheads="1"/>
          </p:cNvPicPr>
          <p:nvPr/>
        </p:nvPicPr>
        <p:blipFill>
          <a:blip r:embed="rId2"/>
          <a:srcRect/>
          <a:stretch>
            <a:fillRect/>
          </a:stretch>
        </p:blipFill>
        <p:spPr bwMode="auto">
          <a:xfrm>
            <a:off x="3905250" y="928670"/>
            <a:ext cx="5238750" cy="3181350"/>
          </a:xfrm>
          <a:prstGeom prst="ellipse">
            <a:avLst/>
          </a:prstGeom>
          <a:ln>
            <a:noFill/>
          </a:ln>
          <a:effectLst>
            <a:softEdge rad="112500"/>
          </a:effectLst>
        </p:spPr>
      </p:pic>
      <p:sp>
        <p:nvSpPr>
          <p:cNvPr id="7" name="Rectangle 6"/>
          <p:cNvSpPr/>
          <p:nvPr/>
        </p:nvSpPr>
        <p:spPr>
          <a:xfrm>
            <a:off x="500034" y="1714488"/>
            <a:ext cx="4572000" cy="2308324"/>
          </a:xfrm>
          <a:prstGeom prst="rect">
            <a:avLst/>
          </a:prstGeom>
        </p:spPr>
        <p:txBody>
          <a:bodyPr>
            <a:spAutoFit/>
          </a:bodyPr>
          <a:lstStyle/>
          <a:p>
            <a:pPr lvl="0">
              <a:buFont typeface="Wingdings" pitchFamily="2" charset="2"/>
              <a:buChar char="q"/>
            </a:pPr>
            <a:r>
              <a:rPr lang="fr-FR" dirty="0" smtClean="0"/>
              <a:t> </a:t>
            </a:r>
            <a:r>
              <a:rPr lang="fr-FR" dirty="0" smtClean="0">
                <a:cs typeface="Aharoni" pitchFamily="2" charset="-79"/>
              </a:rPr>
              <a:t>Le  </a:t>
            </a:r>
            <a:r>
              <a:rPr lang="fr-FR" dirty="0">
                <a:cs typeface="Aharoni" pitchFamily="2" charset="-79"/>
              </a:rPr>
              <a:t>public visé n’est pas </a:t>
            </a:r>
            <a:r>
              <a:rPr lang="fr-FR" dirty="0" smtClean="0">
                <a:cs typeface="Aharoni" pitchFamily="2" charset="-79"/>
              </a:rPr>
              <a:t>déterminé.</a:t>
            </a:r>
          </a:p>
          <a:p>
            <a:pPr lvl="0">
              <a:buFont typeface="Wingdings" pitchFamily="2" charset="2"/>
              <a:buChar char="q"/>
            </a:pPr>
            <a:endParaRPr lang="fr-FR" dirty="0">
              <a:cs typeface="Aharoni" pitchFamily="2" charset="-79"/>
            </a:endParaRPr>
          </a:p>
          <a:p>
            <a:pPr lvl="0">
              <a:buFont typeface="Wingdings" pitchFamily="2" charset="2"/>
              <a:buChar char="q"/>
            </a:pPr>
            <a:r>
              <a:rPr lang="fr-FR" dirty="0" smtClean="0">
                <a:cs typeface="Aharoni" pitchFamily="2" charset="-79"/>
              </a:rPr>
              <a:t> Le </a:t>
            </a:r>
            <a:r>
              <a:rPr lang="fr-FR" dirty="0">
                <a:cs typeface="Aharoni" pitchFamily="2" charset="-79"/>
              </a:rPr>
              <a:t>langage utilisé est un langage </a:t>
            </a:r>
            <a:r>
              <a:rPr lang="fr-FR" dirty="0" smtClean="0">
                <a:cs typeface="Aharoni" pitchFamily="2" charset="-79"/>
              </a:rPr>
              <a:t>  courant, facile à comprendre par le grand public.</a:t>
            </a:r>
          </a:p>
          <a:p>
            <a:pPr lvl="0"/>
            <a:endParaRPr lang="fr-FR" dirty="0">
              <a:cs typeface="Aharoni" pitchFamily="2" charset="-79"/>
            </a:endParaRPr>
          </a:p>
          <a:p>
            <a:pPr lvl="0">
              <a:buFont typeface="Wingdings" pitchFamily="2" charset="2"/>
              <a:buChar char="q"/>
            </a:pPr>
            <a:r>
              <a:rPr lang="fr-FR" dirty="0" smtClean="0">
                <a:cs typeface="Aharoni" pitchFamily="2" charset="-79"/>
              </a:rPr>
              <a:t> Les </a:t>
            </a:r>
            <a:r>
              <a:rPr lang="fr-FR" dirty="0">
                <a:cs typeface="Aharoni" pitchFamily="2" charset="-79"/>
              </a:rPr>
              <a:t>idées développées sont en général des idées d’aspect commercial</a:t>
            </a:r>
            <a:r>
              <a:rPr lang="fr-FR" dirty="0"/>
              <a:t>.</a:t>
            </a:r>
          </a:p>
        </p:txBody>
      </p:sp>
      <p:grpSp>
        <p:nvGrpSpPr>
          <p:cNvPr id="8" name="Group 69"/>
          <p:cNvGrpSpPr>
            <a:grpSpLocks/>
          </p:cNvGrpSpPr>
          <p:nvPr/>
        </p:nvGrpSpPr>
        <p:grpSpPr bwMode="auto">
          <a:xfrm>
            <a:off x="7358082" y="5715016"/>
            <a:ext cx="1428728" cy="857232"/>
            <a:chOff x="2078" y="1680"/>
            <a:chExt cx="1615" cy="1615"/>
          </a:xfrm>
          <a:solidFill>
            <a:schemeClr val="accent2">
              <a:lumMod val="20000"/>
              <a:lumOff val="80000"/>
            </a:schemeClr>
          </a:solidFill>
        </p:grpSpPr>
        <p:sp>
          <p:nvSpPr>
            <p:cNvPr id="9" name="Oval 70"/>
            <p:cNvSpPr>
              <a:spLocks noChangeArrowheads="1"/>
            </p:cNvSpPr>
            <p:nvPr/>
          </p:nvSpPr>
          <p:spPr bwMode="gray">
            <a:xfrm>
              <a:off x="2078" y="1680"/>
              <a:ext cx="1615" cy="1615"/>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10" name="Oval 71"/>
            <p:cNvSpPr>
              <a:spLocks noChangeArrowheads="1"/>
            </p:cNvSpPr>
            <p:nvPr/>
          </p:nvSpPr>
          <p:spPr bwMode="gray">
            <a:xfrm>
              <a:off x="2170" y="1771"/>
              <a:ext cx="1430" cy="1430"/>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11" name="Oval 72"/>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2" name="Oval 73"/>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3" name="Oval 74"/>
            <p:cNvSpPr>
              <a:spLocks noChangeArrowheads="1"/>
            </p:cNvSpPr>
            <p:nvPr/>
          </p:nvSpPr>
          <p:spPr bwMode="gray">
            <a:xfrm>
              <a:off x="2337" y="1939"/>
              <a:ext cx="1096" cy="1098"/>
            </a:xfrm>
            <a:prstGeom prst="ellipse">
              <a:avLst/>
            </a:prstGeom>
            <a:ln>
              <a:headEnd/>
              <a:tailEnd/>
            </a:ln>
          </p:spPr>
          <p:style>
            <a:lnRef idx="1">
              <a:schemeClr val="dk1"/>
            </a:lnRef>
            <a:fillRef idx="3">
              <a:schemeClr val="dk1"/>
            </a:fillRef>
            <a:effectRef idx="2">
              <a:schemeClr val="dk1"/>
            </a:effectRef>
            <a:fontRef idx="minor">
              <a:schemeClr val="lt1"/>
            </a:fontRef>
          </p:style>
          <p:txBody>
            <a:bodyPr anchor="ctr">
              <a:spAutoFit/>
            </a:bodyPr>
            <a:lstStyle/>
            <a:p>
              <a:pPr>
                <a:defRPr/>
              </a:pPr>
              <a:endParaRPr lang="fr-FR" dirty="0"/>
            </a:p>
          </p:txBody>
        </p:sp>
        <p:sp>
          <p:nvSpPr>
            <p:cNvPr id="14" name="Oval 75"/>
            <p:cNvSpPr>
              <a:spLocks noChangeArrowheads="1"/>
            </p:cNvSpPr>
            <p:nvPr/>
          </p:nvSpPr>
          <p:spPr bwMode="gray">
            <a:xfrm>
              <a:off x="2337" y="1939"/>
              <a:ext cx="1096" cy="1098"/>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anchor="ctr">
              <a:spAutoFit/>
            </a:bodyPr>
            <a:lstStyle/>
            <a:p>
              <a:pPr>
                <a:defRPr/>
              </a:pPr>
              <a:endParaRPr lang="fr-FR" dirty="0"/>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28800" y="350838"/>
            <a:ext cx="7600984" cy="563562"/>
          </a:xfrm>
        </p:spPr>
        <p:txBody>
          <a:bodyPr/>
          <a:lstStyle/>
          <a:p>
            <a:r>
              <a:rPr lang="fr-FR" dirty="0" smtClean="0"/>
              <a:t/>
            </a:r>
            <a:br>
              <a:rPr lang="fr-FR" dirty="0" smtClean="0"/>
            </a:br>
            <a:r>
              <a:rPr lang="fr-FR" dirty="0" smtClean="0"/>
              <a:t>8-</a:t>
            </a:r>
            <a:r>
              <a:rPr lang="fr-FR" sz="2800" dirty="0" smtClean="0"/>
              <a:t>Interactivité et échange d’informations :</a:t>
            </a:r>
            <a:r>
              <a:rPr lang="fr-FR" dirty="0" smtClean="0"/>
              <a:t/>
            </a:r>
            <a:br>
              <a:rPr lang="fr-FR" dirty="0" smtClean="0"/>
            </a:br>
            <a:endParaRPr lang="fr-FR" dirty="0"/>
          </a:p>
        </p:txBody>
      </p:sp>
      <p:sp>
        <p:nvSpPr>
          <p:cNvPr id="3" name="Espace réservé du contenu 2"/>
          <p:cNvSpPr>
            <a:spLocks noGrp="1"/>
          </p:cNvSpPr>
          <p:nvPr>
            <p:ph idx="1"/>
          </p:nvPr>
        </p:nvSpPr>
        <p:spPr/>
        <p:txBody>
          <a:bodyPr/>
          <a:lstStyle/>
          <a:p>
            <a:pPr lvl="0">
              <a:buFont typeface="Wingdings" pitchFamily="2" charset="2"/>
              <a:buChar char="ü"/>
            </a:pPr>
            <a:r>
              <a:rPr lang="fr-FR" sz="1800" dirty="0" smtClean="0">
                <a:solidFill>
                  <a:schemeClr val="tx1"/>
                </a:solidFill>
              </a:rPr>
              <a:t>Le portail de la RAM ne contient pas des liens de référence avec d’autres sites ou portails.</a:t>
            </a:r>
          </a:p>
          <a:p>
            <a:pPr>
              <a:buFont typeface="Wingdings" pitchFamily="2" charset="2"/>
              <a:buChar char="ü"/>
            </a:pPr>
            <a:r>
              <a:rPr lang="fr-FR" sz="1800" dirty="0" smtClean="0">
                <a:solidFill>
                  <a:schemeClr val="tx1"/>
                </a:solidFill>
              </a:rPr>
              <a:t>Le portail offre une possibilité d’échange et d’</a:t>
            </a:r>
            <a:r>
              <a:rPr lang="fr-FR" sz="1800" dirty="0" err="1" smtClean="0">
                <a:solidFill>
                  <a:schemeClr val="tx1"/>
                </a:solidFill>
              </a:rPr>
              <a:t>intéractivité</a:t>
            </a:r>
            <a:r>
              <a:rPr lang="fr-FR" sz="1800" dirty="0" smtClean="0">
                <a:solidFill>
                  <a:schemeClr val="tx1"/>
                </a:solidFill>
              </a:rPr>
              <a:t> via une page </a:t>
            </a:r>
            <a:r>
              <a:rPr lang="fr-FR" sz="1800" dirty="0" err="1" smtClean="0">
                <a:solidFill>
                  <a:schemeClr val="tx1"/>
                </a:solidFill>
              </a:rPr>
              <a:t>facebook</a:t>
            </a:r>
            <a:r>
              <a:rPr lang="fr-FR" sz="1800" dirty="0" smtClean="0">
                <a:solidFill>
                  <a:schemeClr val="tx1"/>
                </a:solidFill>
              </a:rPr>
              <a:t>.</a:t>
            </a:r>
          </a:p>
          <a:p>
            <a:pPr>
              <a:buFont typeface="Wingdings" pitchFamily="2" charset="2"/>
              <a:buChar char="ü"/>
            </a:pPr>
            <a:endParaRPr lang="fr-FR" sz="1800" dirty="0" smtClean="0">
              <a:solidFill>
                <a:schemeClr val="tx1"/>
              </a:solidFill>
            </a:endParaRPr>
          </a:p>
        </p:txBody>
      </p:sp>
      <p:pic>
        <p:nvPicPr>
          <p:cNvPr id="5" name="Image 4"/>
          <p:cNvPicPr/>
          <p:nvPr/>
        </p:nvPicPr>
        <p:blipFill>
          <a:blip r:embed="rId2"/>
          <a:srcRect/>
          <a:stretch>
            <a:fillRect/>
          </a:stretch>
        </p:blipFill>
        <p:spPr bwMode="auto">
          <a:xfrm>
            <a:off x="642910" y="2857496"/>
            <a:ext cx="7858179" cy="1871672"/>
          </a:xfrm>
          <a:prstGeom prst="rect">
            <a:avLst/>
          </a:prstGeom>
          <a:noFill/>
          <a:ln w="9525">
            <a:noFill/>
            <a:miter lim="800000"/>
            <a:headEnd/>
            <a:tailEnd/>
          </a:ln>
        </p:spPr>
      </p:pic>
      <p:sp>
        <p:nvSpPr>
          <p:cNvPr id="41986" name="Oval 2"/>
          <p:cNvSpPr>
            <a:spLocks noChangeArrowheads="1"/>
          </p:cNvSpPr>
          <p:nvPr/>
        </p:nvSpPr>
        <p:spPr bwMode="auto">
          <a:xfrm>
            <a:off x="7143768" y="2643182"/>
            <a:ext cx="1428760" cy="785818"/>
          </a:xfrm>
          <a:prstGeom prst="ellipse">
            <a:avLst/>
          </a:prstGeom>
          <a:noFill/>
          <a:ln w="31750">
            <a:solidFill>
              <a:srgbClr val="FF0000"/>
            </a:solidFill>
            <a:round/>
            <a:headEnd/>
            <a:tailEnd/>
          </a:ln>
          <a:effectLst/>
        </p:spPr>
        <p:txBody>
          <a:bodyPr vert="horz" wrap="square" lIns="91440" tIns="45720" rIns="91440" bIns="45720" numCol="1" anchor="t" anchorCtr="0" compatLnSpc="1">
            <a:prstTxWarp prst="textNoShape">
              <a:avLst/>
            </a:prstTxWarp>
          </a:bodyPr>
          <a:lstStyle/>
          <a:p>
            <a:endParaRPr lang="fr-FR"/>
          </a:p>
        </p:txBody>
      </p:sp>
      <p:grpSp>
        <p:nvGrpSpPr>
          <p:cNvPr id="7" name="Group 69"/>
          <p:cNvGrpSpPr>
            <a:grpSpLocks/>
          </p:cNvGrpSpPr>
          <p:nvPr/>
        </p:nvGrpSpPr>
        <p:grpSpPr bwMode="auto">
          <a:xfrm>
            <a:off x="7358082" y="5715016"/>
            <a:ext cx="1428728" cy="857232"/>
            <a:chOff x="2078" y="1680"/>
            <a:chExt cx="1615" cy="1615"/>
          </a:xfrm>
          <a:solidFill>
            <a:schemeClr val="accent2">
              <a:lumMod val="20000"/>
              <a:lumOff val="80000"/>
            </a:schemeClr>
          </a:solidFill>
        </p:grpSpPr>
        <p:sp>
          <p:nvSpPr>
            <p:cNvPr id="8" name="Oval 70"/>
            <p:cNvSpPr>
              <a:spLocks noChangeArrowheads="1"/>
            </p:cNvSpPr>
            <p:nvPr/>
          </p:nvSpPr>
          <p:spPr bwMode="gray">
            <a:xfrm>
              <a:off x="2078" y="1680"/>
              <a:ext cx="1615" cy="1615"/>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9" name="Oval 71"/>
            <p:cNvSpPr>
              <a:spLocks noChangeArrowheads="1"/>
            </p:cNvSpPr>
            <p:nvPr/>
          </p:nvSpPr>
          <p:spPr bwMode="gray">
            <a:xfrm>
              <a:off x="2170" y="1771"/>
              <a:ext cx="1430" cy="1430"/>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10" name="Oval 72"/>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1" name="Oval 73"/>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2" name="Oval 74"/>
            <p:cNvSpPr>
              <a:spLocks noChangeArrowheads="1"/>
            </p:cNvSpPr>
            <p:nvPr/>
          </p:nvSpPr>
          <p:spPr bwMode="gray">
            <a:xfrm>
              <a:off x="2337" y="1939"/>
              <a:ext cx="1096" cy="1098"/>
            </a:xfrm>
            <a:prstGeom prst="ellipse">
              <a:avLst/>
            </a:prstGeom>
            <a:ln>
              <a:headEnd/>
              <a:tailEnd/>
            </a:ln>
          </p:spPr>
          <p:style>
            <a:lnRef idx="1">
              <a:schemeClr val="dk1"/>
            </a:lnRef>
            <a:fillRef idx="3">
              <a:schemeClr val="dk1"/>
            </a:fillRef>
            <a:effectRef idx="2">
              <a:schemeClr val="dk1"/>
            </a:effectRef>
            <a:fontRef idx="minor">
              <a:schemeClr val="lt1"/>
            </a:fontRef>
          </p:style>
          <p:txBody>
            <a:bodyPr anchor="ctr">
              <a:spAutoFit/>
            </a:bodyPr>
            <a:lstStyle/>
            <a:p>
              <a:pPr>
                <a:defRPr/>
              </a:pPr>
              <a:endParaRPr lang="fr-FR" dirty="0"/>
            </a:p>
          </p:txBody>
        </p:sp>
        <p:sp>
          <p:nvSpPr>
            <p:cNvPr id="13" name="Oval 75"/>
            <p:cNvSpPr>
              <a:spLocks noChangeArrowheads="1"/>
            </p:cNvSpPr>
            <p:nvPr/>
          </p:nvSpPr>
          <p:spPr bwMode="gray">
            <a:xfrm>
              <a:off x="2337" y="1939"/>
              <a:ext cx="1096" cy="1098"/>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anchor="ctr">
              <a:spAutoFit/>
            </a:bodyPr>
            <a:lstStyle/>
            <a:p>
              <a:pPr>
                <a:defRPr/>
              </a:pPr>
              <a:endParaRPr lang="fr-FR" dirty="0"/>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dirty="0" smtClean="0"/>
              <a:t/>
            </a:r>
            <a:br>
              <a:rPr lang="fr-FR" sz="2400" dirty="0" smtClean="0"/>
            </a:br>
            <a:r>
              <a:rPr lang="fr-FR" sz="2000" dirty="0" smtClean="0"/>
              <a:t>8-Interactivité et échange d’informations (suite)</a:t>
            </a:r>
            <a:r>
              <a:rPr lang="fr-FR" dirty="0" smtClean="0"/>
              <a:t/>
            </a:r>
            <a:br>
              <a:rPr lang="fr-FR" dirty="0" smtClean="0"/>
            </a:br>
            <a:endParaRPr lang="fr-FR" dirty="0"/>
          </a:p>
        </p:txBody>
      </p:sp>
      <p:pic>
        <p:nvPicPr>
          <p:cNvPr id="43010" name="Picture 2"/>
          <p:cNvPicPr>
            <a:picLocks noGrp="1" noChangeAspect="1" noChangeArrowheads="1"/>
          </p:cNvPicPr>
          <p:nvPr>
            <p:ph idx="1"/>
          </p:nvPr>
        </p:nvPicPr>
        <p:blipFill>
          <a:blip r:embed="rId2"/>
          <a:srcRect/>
          <a:stretch>
            <a:fillRect/>
          </a:stretch>
        </p:blipFill>
        <p:spPr bwMode="auto">
          <a:xfrm>
            <a:off x="1928794" y="1071546"/>
            <a:ext cx="5091051" cy="1285884"/>
          </a:xfrm>
          <a:prstGeom prst="rect">
            <a:avLst/>
          </a:prstGeom>
          <a:noFill/>
          <a:ln w="9525">
            <a:noFill/>
            <a:miter lim="800000"/>
            <a:headEnd/>
            <a:tailEnd/>
          </a:ln>
          <a:effectLst/>
        </p:spPr>
      </p:pic>
      <p:sp>
        <p:nvSpPr>
          <p:cNvPr id="43011" name="Oval 3"/>
          <p:cNvSpPr>
            <a:spLocks noChangeArrowheads="1"/>
          </p:cNvSpPr>
          <p:nvPr/>
        </p:nvSpPr>
        <p:spPr bwMode="auto">
          <a:xfrm>
            <a:off x="4786314" y="1071546"/>
            <a:ext cx="857256" cy="500066"/>
          </a:xfrm>
          <a:prstGeom prst="ellipse">
            <a:avLst/>
          </a:prstGeom>
          <a:noFill/>
          <a:ln w="31750">
            <a:solidFill>
              <a:srgbClr val="FF0000"/>
            </a:solidFill>
            <a:round/>
            <a:headEnd/>
            <a:tailEnd/>
          </a:ln>
          <a:effectLst/>
        </p:spPr>
        <p:txBody>
          <a:bodyPr vert="horz" wrap="square" lIns="91440" tIns="45720" rIns="91440" bIns="45720" numCol="1" anchor="t" anchorCtr="0" compatLnSpc="1">
            <a:prstTxWarp prst="textNoShape">
              <a:avLst/>
            </a:prstTxWarp>
          </a:bodyPr>
          <a:lstStyle/>
          <a:p>
            <a:endParaRPr lang="fr-FR"/>
          </a:p>
        </p:txBody>
      </p:sp>
      <p:pic>
        <p:nvPicPr>
          <p:cNvPr id="10" name="Image 9"/>
          <p:cNvPicPr/>
          <p:nvPr/>
        </p:nvPicPr>
        <p:blipFill>
          <a:blip r:embed="rId3"/>
          <a:srcRect/>
          <a:stretch>
            <a:fillRect/>
          </a:stretch>
        </p:blipFill>
        <p:spPr bwMode="auto">
          <a:xfrm>
            <a:off x="285720" y="2000240"/>
            <a:ext cx="6643734" cy="3786214"/>
          </a:xfrm>
          <a:prstGeom prst="rect">
            <a:avLst/>
          </a:prstGeom>
          <a:noFill/>
          <a:ln w="9525">
            <a:noFill/>
            <a:miter lim="800000"/>
            <a:headEnd/>
            <a:tailEnd/>
          </a:ln>
        </p:spPr>
      </p:pic>
      <p:cxnSp>
        <p:nvCxnSpPr>
          <p:cNvPr id="11" name="AutoShape 4"/>
          <p:cNvCxnSpPr>
            <a:cxnSpLocks noChangeShapeType="1"/>
          </p:cNvCxnSpPr>
          <p:nvPr/>
        </p:nvCxnSpPr>
        <p:spPr bwMode="auto">
          <a:xfrm rot="5400000">
            <a:off x="3857620" y="2000240"/>
            <a:ext cx="1714512" cy="857256"/>
          </a:xfrm>
          <a:prstGeom prst="straightConnector1">
            <a:avLst/>
          </a:prstGeom>
          <a:noFill/>
          <a:ln w="38100">
            <a:solidFill>
              <a:srgbClr val="FF0000"/>
            </a:solidFill>
            <a:round/>
            <a:headEnd/>
            <a:tailEnd type="triangle" w="med" len="med"/>
          </a:ln>
          <a:effectLst/>
        </p:spPr>
      </p:cxnSp>
      <p:grpSp>
        <p:nvGrpSpPr>
          <p:cNvPr id="8" name="Group 69"/>
          <p:cNvGrpSpPr>
            <a:grpSpLocks/>
          </p:cNvGrpSpPr>
          <p:nvPr/>
        </p:nvGrpSpPr>
        <p:grpSpPr bwMode="auto">
          <a:xfrm>
            <a:off x="7358082" y="5715016"/>
            <a:ext cx="1428728" cy="857232"/>
            <a:chOff x="2078" y="1680"/>
            <a:chExt cx="1615" cy="1615"/>
          </a:xfrm>
          <a:solidFill>
            <a:schemeClr val="accent2">
              <a:lumMod val="20000"/>
              <a:lumOff val="80000"/>
            </a:schemeClr>
          </a:solidFill>
        </p:grpSpPr>
        <p:sp>
          <p:nvSpPr>
            <p:cNvPr id="9" name="Oval 70"/>
            <p:cNvSpPr>
              <a:spLocks noChangeArrowheads="1"/>
            </p:cNvSpPr>
            <p:nvPr/>
          </p:nvSpPr>
          <p:spPr bwMode="gray">
            <a:xfrm>
              <a:off x="2078" y="1680"/>
              <a:ext cx="1615" cy="1615"/>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12" name="Oval 71"/>
            <p:cNvSpPr>
              <a:spLocks noChangeArrowheads="1"/>
            </p:cNvSpPr>
            <p:nvPr/>
          </p:nvSpPr>
          <p:spPr bwMode="gray">
            <a:xfrm>
              <a:off x="2170" y="1771"/>
              <a:ext cx="1430" cy="1430"/>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13" name="Oval 72"/>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4" name="Oval 73"/>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5" name="Oval 74"/>
            <p:cNvSpPr>
              <a:spLocks noChangeArrowheads="1"/>
            </p:cNvSpPr>
            <p:nvPr/>
          </p:nvSpPr>
          <p:spPr bwMode="gray">
            <a:xfrm>
              <a:off x="2337" y="1939"/>
              <a:ext cx="1096" cy="1098"/>
            </a:xfrm>
            <a:prstGeom prst="ellipse">
              <a:avLst/>
            </a:prstGeom>
            <a:ln>
              <a:headEnd/>
              <a:tailEnd/>
            </a:ln>
          </p:spPr>
          <p:style>
            <a:lnRef idx="1">
              <a:schemeClr val="dk1"/>
            </a:lnRef>
            <a:fillRef idx="3">
              <a:schemeClr val="dk1"/>
            </a:fillRef>
            <a:effectRef idx="2">
              <a:schemeClr val="dk1"/>
            </a:effectRef>
            <a:fontRef idx="minor">
              <a:schemeClr val="lt1"/>
            </a:fontRef>
          </p:style>
          <p:txBody>
            <a:bodyPr anchor="ctr">
              <a:spAutoFit/>
            </a:bodyPr>
            <a:lstStyle/>
            <a:p>
              <a:pPr>
                <a:defRPr/>
              </a:pPr>
              <a:endParaRPr lang="fr-FR" dirty="0"/>
            </a:p>
          </p:txBody>
        </p:sp>
        <p:sp>
          <p:nvSpPr>
            <p:cNvPr id="16" name="Oval 75"/>
            <p:cNvSpPr>
              <a:spLocks noChangeArrowheads="1"/>
            </p:cNvSpPr>
            <p:nvPr/>
          </p:nvSpPr>
          <p:spPr bwMode="gray">
            <a:xfrm>
              <a:off x="2337" y="1939"/>
              <a:ext cx="1096" cy="1098"/>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anchor="ctr">
              <a:spAutoFit/>
            </a:bodyPr>
            <a:lstStyle/>
            <a:p>
              <a:pPr>
                <a:defRPr/>
              </a:pPr>
              <a:endParaRPr lang="fr-FR" dirty="0"/>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8" name="Picture 6" descr="http://fr.dreamstime.com/symbole-de-mise-a-jour-thumb11385854.jpg"/>
          <p:cNvPicPr>
            <a:picLocks noChangeAspect="1" noChangeArrowheads="1"/>
          </p:cNvPicPr>
          <p:nvPr/>
        </p:nvPicPr>
        <p:blipFill>
          <a:blip r:embed="rId2"/>
          <a:srcRect/>
          <a:stretch>
            <a:fillRect/>
          </a:stretch>
        </p:blipFill>
        <p:spPr bwMode="auto">
          <a:xfrm>
            <a:off x="2357422" y="2428868"/>
            <a:ext cx="3810000" cy="3390900"/>
          </a:xfrm>
          <a:prstGeom prst="rect">
            <a:avLst/>
          </a:prstGeom>
          <a:noFill/>
        </p:spPr>
      </p:pic>
      <p:sp>
        <p:nvSpPr>
          <p:cNvPr id="2" name="Titre 1"/>
          <p:cNvSpPr>
            <a:spLocks noGrp="1"/>
          </p:cNvSpPr>
          <p:nvPr>
            <p:ph type="title"/>
          </p:nvPr>
        </p:nvSpPr>
        <p:spPr/>
        <p:txBody>
          <a:bodyPr/>
          <a:lstStyle/>
          <a:p>
            <a:r>
              <a:rPr lang="fr-FR" dirty="0" smtClean="0"/>
              <a:t/>
            </a:r>
            <a:br>
              <a:rPr lang="fr-FR" dirty="0" smtClean="0"/>
            </a:br>
            <a:r>
              <a:rPr lang="fr-FR" dirty="0" smtClean="0"/>
              <a:t>9-Mise à jour de l’information </a:t>
            </a:r>
            <a:br>
              <a:rPr lang="fr-FR" dirty="0" smtClean="0"/>
            </a:br>
            <a:endParaRPr lang="fr-FR" dirty="0"/>
          </a:p>
        </p:txBody>
      </p:sp>
      <p:sp>
        <p:nvSpPr>
          <p:cNvPr id="3" name="Espace réservé du contenu 2"/>
          <p:cNvSpPr>
            <a:spLocks noGrp="1"/>
          </p:cNvSpPr>
          <p:nvPr>
            <p:ph idx="1"/>
          </p:nvPr>
        </p:nvSpPr>
        <p:spPr/>
        <p:txBody>
          <a:bodyPr/>
          <a:lstStyle/>
          <a:p>
            <a:pPr lvl="0">
              <a:buFont typeface="Wingdings" pitchFamily="2" charset="2"/>
              <a:buChar char="ü"/>
            </a:pPr>
            <a:r>
              <a:rPr lang="fr-FR" sz="1800" dirty="0" smtClean="0">
                <a:solidFill>
                  <a:schemeClr val="tx1"/>
                </a:solidFill>
              </a:rPr>
              <a:t>Le contenu du site est susceptible de modification sans préavis. La mise à jour est quotidienne mais peut  être retardée pour des raisons ou contraintes diverses.</a:t>
            </a:r>
          </a:p>
          <a:p>
            <a:pPr lvl="0">
              <a:buFont typeface="Wingdings" pitchFamily="2" charset="2"/>
              <a:buChar char="ü"/>
            </a:pPr>
            <a:r>
              <a:rPr lang="fr-FR" sz="1800" dirty="0" smtClean="0">
                <a:solidFill>
                  <a:schemeClr val="tx1"/>
                </a:solidFill>
              </a:rPr>
              <a:t>La date de création et de publication du portail n’est pas précisée.</a:t>
            </a:r>
          </a:p>
          <a:p>
            <a:pPr>
              <a:buFont typeface="Wingdings" pitchFamily="2" charset="2"/>
              <a:buChar char="ü"/>
            </a:pPr>
            <a:endParaRPr lang="fr-FR" sz="1800" dirty="0" smtClean="0">
              <a:solidFill>
                <a:schemeClr val="tx1"/>
              </a:solidFill>
            </a:endParaRPr>
          </a:p>
        </p:txBody>
      </p:sp>
      <p:sp>
        <p:nvSpPr>
          <p:cNvPr id="44034" name="AutoShape 2" descr="data:image/jpeg;base64,/9j/4AAQSkZJRgABAQAAAQABAAD/2wCEAAkGBhQPEBUUEhQSEhUUFhUUEBEVFRQUEhEUFhAVFRUVFhIXGyYfGBkjGRUUHy8gIycpLSwsFx4yNTIqNSYrLSkBCQoKDgwOGg8PGiwkHyUsLDIsLCotLC0sKSssKS0tNC4sLywsKSwtKSwsLyosLCksLC0pLCowLCwsLCwsLCwsLP/AABEIANQA7gMBIgACEQEDEQH/xAAcAAEAAQUBAQAAAAAAAAAAAAAABAECBQYHAwj/xABHEAABAwIDBAcDCAcGBwEAAAABAAIDBBESITEFE0FRBgciYXGBkTKhsRQjQlJicoKSQ1OTorLB0RYkM2PC8BdEg6PS0/EV/8QAGgEBAAIDAQAAAAAAAAAAAAAAAAQFAQIDBv/EADERAAIBAwIDBQgCAwEAAAAAAAABAgMEERIxBSFBE1FhgaEUMnGRsdHh8CLBFTPxQv/aAAwDAQACEQMRAD8A7iiIgCIiAIiIAiIgCIiAIiIAiIgCIiAIiIAiIgCIiAIiIAiIgCIiAIiIAiIgCIiAIiIAiIgCIiAIiIAiIgCj19c2CN8khwsY1z3u5NaLn3KQSuX9cHSbsto4zm7DJUdzQbxs83DEe5rfrKVaW7uKqprz8Ec6tRU4uTN/6P7UNVSwzEBpliZIWjMNLmAltzyJI8lkVy/qk28+WX5OScENKxrATlibUSFzvyyRt/AOa6gtLmn2VWUO5v6mYS1RTCLxqKxkbS57msaNXOIa0eLjkFqG1+tiihyjL6lw/VDsftXENP4brFK3q1ninFszKcY+88G6ouM7T64aqS4hjhgHAm8zx33OFo/KVrFf0trKi+8qpyDq1r92034YY8II8VbUuB15e+1H1fpy9SJK9prbmfRMk4b7RA8SB8VC/tDTXt8op78t7Hf0xL5skjxG7u0ebu0fUq3cjkPQKauAR61PT8nF3/dE+o45g4XBBHMEEe5Xr5dp3GJ2KNzo3DR0ZLHD8TbFb10V6054HBlWTPEcjJb5+PvuP8Qdx7XInRRbjgdSEdVOWrw2fludad7CTxJYO0IvGlqWyMa5hDmuAc1zTdrgRcEHiCF7KgJwREQBERAEREAREQBERAEREAREQBEXnPMGNLiQA0Xc4mwaALkk8AAgMb0l6QMoad8z87ZMZexkefZYPH3AE8F8/VtU+eV8shxPkcXvdzJ5DgBkAOAAWxdN+lJ2jUXbcQx3EDdMV9ZSObrZchbiStewL2fC7P2anql7z38F3ff8FNdVu0lhbIzfV/t2OgrHSylwYYJGHC0uJcXxua0Aceydclntt9b08l20sYgb+sktJL4hg7DfPEtGwJgXb/H0JVHVmst9+3y++TRXM1FRXIrtGvlqXYp5HzO4F7i4D7rdG+QCjYFIwJgU9YisI4Nt82R8CYFIwJgWdRrgj4EwKRgTAmoYI+BMCkYEwJqGDo/VH0mABo5CbjFJTE6FuskY7wSXDuc76q6fdfN+z6001RBMDbdyscfu4rPHgWFw819HtXiuLU1C5bXXn5l3aycqayVREVWSgiIgCIiAIiIAiIgCIiAIio5yAOdZcq6wumPygmmgPzQNp5BpK4H2GniwEZniRbQG8/pz02xYqamdzbPMD5GNh9xdw0GdyNAES9Fw2wxitVXwX9/Yrrm4/wDEfMj4EwKRu03a9BqK7BHwJgUjdrzqKbE21yPh5jiFrKbSbSyzKSzzI0kzW8fIZleLqrkPX+gWzdGOraauaJDLFFHcjI72S4OYwCwafE3z0XQNl9VFDDYvY6odxMzsTf2TbM9QV5+vxSom47eCX3LGnaxxnc4n8tJNrtvyFifTMr3wSgXMctuZhkw+uFfR9Hs6OBuGKOOIcmNawejQFJUF8Rq53fzZI9nh3L5HzRT1QebZX7jfy7j3KTgXddv9E6aubaaJrnfRlHZmZ3tkGY8NOYK5BtrYxpKh8JdjwEWfaxe1zQ5pI4Gxz7wVdcPv3XzCW6IFzbqnzWxicCYFI3abtW2oiYMZWx3wtGrjYeLnBo96+mAvn3o1RfKdp08YzAla533Ybyuv4llvML6CC8fxKprrN/vd/Rc20dMEVREVaSQiIgCIiAIiIAiIgCIiAslkwgkkADMk6ADU3XN+l/TrfXhpnYWHJ8wydL9mPiG/a1PDLM7vtrZMU7fn3O3QzfHjLI3WN7vIsSByJt3LRtp7QklBi2VSmOM5PqmRiLGOIjldhy+3e54c1NtZUqb1yWX8kvz5HCrGcuSeF6mmnC3IkC2VtCLZWw6hWmZnO/g0/wA7LYKTq1qXe2+GIeLpHejQB+8stT9VrP0lRI7mGMYwersSsJ8Ul0wR42i6mjmpb9r0A/mrTVDg0+oH8l0mLq3pBrvn+MpH8ICks6A0Q/Qk+Msx/wBa4/5Op3+iOnssO45O/aOHWN3iCCqDazOIePJp/wBS63/YSi/UD9pN/wCajv6taBxzie3vbNMLeWOyyuKT6v0Rh2kTQNhdLfkcu8ifa9t5G8ODJG8nEA2Izs7h3i4XatkbUFTGHhrmXGbXizh/Jw5OaSCMwVp0/U1SOHYlqY+VnseP32E+9ZPon0Sn2b822pE9Ob2ifHhfCTc3jeHEWJ1ZYDiLZ3jXVxGv/JpavqdaVJ0+S2NsRUaqqAdwuVdZEf8Af/GGInxxyj4ALqhK5R02l3lfLxwhkY/DGHEeryrXhX+5vw/tES79zzNa3a8ayXdsLuOjfvHT+vkp+7WC2lI6aURxgvOIMY0fpJXENsPMhvqVe3Fbs4ZW5ApQ1Swbx1MbGxSTVLhkwbiI83Gz5T5ARjzcusrFdF9hChpIoBYlje2768jjikd5uJPhZZVeRqS1SyXMVhBERczIREQBERAEREAVCVVah006wI6D5qMb6pdbBCLnDiNmmS2YvwaM3ZaA3XWlRnWmoU1lmspKKyza31LWkAuALjZoJsXG1yAOOQJV7nWWn7M/uMbZ6+Qy1lR2Gtb2nXcQW0tNENGjLERYEjE42AI2SWYlouMJIBc297d1xqsVIqLwnnx6eXgZTyWTvx66cjmFYUUmmh4ny/quZktjpSdcvipDYAOHrmrnOsFGkqzwQEqwVjoQeCib93Mq5tUR3oC6Wltpn3cVHU+KYO/ovOogvmNePegPOmmsbHT4KWsap1PJcd41QHqiIgPKolDGlzjYNBc48gBcn0XHJ5TK90jtXuc89xc4ut5Xt5LoXTjaWCDdA5zGx+4LF/r2W/iXO6yobCwvfoNANXE6NHef6ngrzhsdEHUfX6Ir7p6pKKMdtmu3LLD23ZN5tHF39O/wKzvVF0W3khrJG9iK7KcHR0lsL5B3NF2g8y76q1XYmyJdq1gjBsXdqV4GUEQOo+DRxJvzXf8AZ2z2U8TIomhrI2hrGjgAMvE9/FRry4cnj9wd6FLSiSERFWEkIiIAiIgCIiAIqErWenPS9uz4ezZ00lxCw6C2sjh9Vtx4kgcbjpSpyqzUILmzWUlFZZj+sDp8KJu5hs6ocL82wNOj3Di4/Rb5nLXl+xNqNppHVco38wLjTseScUx9qeZ2uFt8uLnHK2C4x073Pc573FznEue92bnOOpJWU6E9HP8A9CtZG4fNt+dqORjaRZn4nWb4YuS9LWpQsbfs4+9Ld+HXy6fkr4TlXqaui2OjdXmwpJSdo1jjJUTC0GL9DATlgZozHrYaNtxLr7dK65JU0CzfAZBY9eYlLU8lilgviZcgKeolGO15L3qHWafRamSNPLiPdwXmG3VFOp4rDvKAjfJnclY+MjULIqhbdAY4Otop0MuIfFRZ4sJ7uCUz7O8ckBWpjsb8/iq0r7O8V71DbtPdmobDYjxQGRVr34Rc2AGZJyACqStc6Q1L6h3yaDM5fKH6NjadGuPMjMjW2Vs8ulOGuWPm+5Gs5aVk1DpFtkSyPmecMbRZncwGzbDm4m9ubgOC0OeaWvnYyNpc5xwQQi2V9STpewu52gA5BZzphJvaltDSB0xY60hbrPUWII5BkYJGtgS4k5XXRugfQVuzmY34X1DxaSQZtYNd3Hf6N9Tq455CwFjWuFGKjHboRqdJ5y9yZ0M6JM2dT4AQ6R9nTy2tjfbQcQxugHidSVsKIqttt5ZLCIiwAiIgCIiAIioSgIu1dpMpoXyyGzIxidzPIAcSTYAcyFwXbW1X1k75pNXGzW3uI2D2WDuHvJJ4rcOszb++mFOw9iE3lscnS2yH4AfV32VpW7Xq+FWvZU+1l7z9F+Spu6uqWlbIg1IsPHJdf6pNibii3zh26k7zTPdC4iHgRif/ANRclkpDNNHC32pHMjHcZJAy/kM/JfR1LTtjY1jBZrGhrRya0WA9Aq3i1ZyqY/eX5JVpDEMno/Q+CxqyaxrhYqmJh70ZzPgvWqHZ9FGgfZw9FNc24QGOWTWNc2xsVKhqBbNAVqZiMgqU018ivOpkBtZVpGZ3QHrVDsqGCpdW7s2UMIDISeyfA/BQApVZUBjCXENFs3OIaB5nJRKOUSYS0hzTmCNCOY7kx1BkXi4PDvGq1rbkkrWfJdnsAlf7cxvuqVrvale7V8p4NzcScRyFzs1lQNWU8GMGvdEOhMOzWWZeSVw+dnd7b+Nh9Vt88I8SSc1sYCIjbbyzOwREWAEREAREQBERAFi+km1xSUz5dSBaMfWkdkweFyL911lFzvrL2gXSRQDRoMr/ALzrsZ6APPmFKtKPbVVF7dfgca09EGzQ3AkkuJc4klzjq5xNyT3kknzVN2pO7Tdr2WopsF/Quk3m2IAcwzFJb7kDrfvOau6Bcb6EMwbXgcdHxzMH3gzFb8oPoV2ULyPEMqu8lxb/AOtBQ6pljfmpiskZcWUE7mrbdqKmH5yHBK36cLmnGO9haQXd7bE8RfQYhnWe9o7dOD3tlI9zmfzW11+z2SsMcrQ9p1B9xB1BGoIzC5rt7YL6F3aJkp3GzJjm6MnRkp+DuPjkrC1lRl/CrFfHb6EesprnBmznrNhd7UFQDzBiNv3xdU/4iU/1Kj8sf/sWkOpuX+/NWGnPJW3sFrLb6kP2iqjeHdY0A0iqD5RD4yKknWk0ZMppLfakY3+EOWkCA8l6sp7LPsFrHdZ82Y9oqvqbPU9Ycz/ZiiZ4ue/4YViK7pZVPH+KWX/Vta332Lh6qC4AAk5AZknQd61vae0t6bN9i9hzeb5Zcr2sP/g59nQpc9K/fjk3Uqk+WTdtly0sZ39dUtnlGbYcTqndcbvILgX918ItxOnQeju03VI3m5kjjI+bfKQ2STPURC+FtuJIJ5WzWn9Cer3DhlqWi4sY4CLiPk6QcXfZ0HHPTpbW2VNc1nVllvP0XwJtOGhYRVERRTqEREAREQBERAEREAREQBch6Rzb2snd/mFg8I7R/wCk+q68uNStu5xOpc8nxLySrjhS/lKXh+/QhXeyRFwJgUjdpu1eaivwedLK6KRkjLYo3B7L6XAIz7iC4eBK6RsvpzTygB7hA/i15s2/2ZPZI8bHuXO92mBRLi2p1+ct+9HanVlT2OtDbMP66H9oz+qjVPSqlj1niJ5NdjP5WXK5buRyHoFXdqGuGU+smd/apdxum0usGK1oonyHg53zbffd37q1uv6RTVALXODWEWdG0WaRyJNy4edu5Y/dpu1KhZ0YbLn3vmcZV5y3YwJhVQ0qua66Ga6kW4VQhXEFYPpBtHDeJpzI+dPIEez4kZnuPetZ4gsyMxzJ4RC2ztbeHC09gakfTN+HMX0568l0fq66vNxhqapvzxzhiP8Ay+XtOH6235fG6g9V3QXFhrKhvJ1JGR6TuH8A/FxbbqrQqG4ruTwixp01FFrIw3RXoihnYIiIAiIgCIiAIiIAiIgCIiALlu26LdVMrbW7Zc37ryXj4keRXUlqvTvZ/wAxv2tL3Q5yBubzD9Ow+kW+1bkHAaqbZV1Sqc9mR69Nzjy6Gk4Ewq6mnbK3FG4Pb9ZpuPPke45r1wr0ClkrcHhhTCvfCgamRg8MKYVfPK2MXe5rB9pwb8SsXU9KIGeyXSn7LbN/O63uutZVIx3ZlQb2MjgVsr2sbicWtb9ZxAHqVrFZ0skcOyGRDn7TvzO7I/Kq7M6MVm0HB0cUsgP6eUlkflI/UfcBUed0lsdo0G9ybWdJ425RgyH6xuxnv7R9B4qbsWrdPFjdbFicDYWAscsvAhbDsPqZYLOq5jJzihuxngZT2neQapPSLYkVLJHHBGyJm7ya0WBcHuu4nUmxbcnPJcaN12lTTk3qUVGGTV9rVwp4y7IuOUY5utqe4DM+Q4qL1f8ARA7SqC+UF0ERvMT+mkPaEV+IN8Tu4gfSyxVQX7Rq2Rw5l7t1ADpbV0h7rAvPc0Dgu89HtiR0VOyCL2WDNx9p7jm57u8m581Hu7jPJHWhTwuZkGsAGWSuRFVEsIiIAiIgCIiAIiIAiIgCIiAIiIAqOF1VEBzTpP1UHG6fZ7xC45ugxOjZf/Lkbmy5+iQW8sIWn1VLtSmJEkVTl9LdMnb+0Y13xXe1SykQuJx5HOVOLPnd2163S0w7hTWPpulc2k2hPpHXPHdHMxvwaF9D2VLLo7uT/wCmqpRRwih6r6+U3MLIr6ulkYD6Mxu9y2fZnUpoampJ5shYG/8Acfi/hC6hZVXJ15s30I17ZHQKipCHRwMLx+kkvLJfmHPvh/DZbAAqouLbe5uFp3WLs10lNLI2/wA3TVJJGt8LS0e53otxUXadAJ4ZIiSBLG+MuGoD2FpI781tTm4S1I1lHUsHPup/o3hY6seM5Lx09+EQd23j7zhbwYOa6WvCho2wxsjYMLY2tYxvJrWhoHoAvdYnLU8mUsLAREWpkIiIAiIgCIiAIiIAiIgCIiAIiIAiIgCIiAIiIAiIgCIiAIiIAiIgCIiAIih1Tz2rkAZNaOLiSOPusgJiKMZHHGRhyOFo5aXJPHXTuQSuI0aDfO+eFvM2OuXPK/cgJKKNvySALe0WnjkGk5d+iQVBIF7ZtDr6AZoCSo3yvtEEWFwBzN3W0/3wVrHuLWuu3M30NmtLD35+PevMyC2PInd4gSLXPA2vkCgJ6KNviCRlq1vHi25Ovfokcji6xAAzN+Nr2AA58Se8ICSi8DWC18wLXzFuF/8Afgr45w69r5a+pHxaUB6IiIAiIgCIiAIiIAiIgCIiAIiIAiIgCIiAK0xi97C40Nsx5oiAYByGeverRA21sLbHUWFj5IiAuEY5Djw56qhhb9UaAaDQaBEQFXRgixAI5HMIYwdQOWnBEQDdjkNb+drX8bKm5be9hfibC5zuiICnydv1W8eA46+qubGBoAOfqT8SfVEQH//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44036" name="AutoShape 4" descr="data:image/jpeg;base64,/9j/4AAQSkZJRgABAQAAAQABAAD/2wCEAAkGBhQPEBUUEhQSEhUUFhUUEBEVFRQUEhEUFhAVFRUVFhIXGyYfGBkjGRUUHy8gIycpLSwsFx4yNTIqNSYrLSkBCQoKDgwOGg8PGiwkHyUsLDIsLCotLC0sKSssKS0tNC4sLywsKSwtKSwsLyosLCksLC0pLCowLCwsLCwsLCwsLP/AABEIANQA7gMBIgACEQEDEQH/xAAcAAEAAQUBAQAAAAAAAAAAAAAABAECBQYHAwj/xABHEAABAwIDBAcDCAcGBwEAAAABAAIDBBESITEFE0FRBgciYXGBkTKhsRQjQlJicoKSQ1OTorLB0RYkM2PC8BdEg6PS0/EV/8QAGgEBAAIDAQAAAAAAAAAAAAAAAAQFAQIDBv/EADERAAIBAwIDBQgCAwEAAAAAAAABAgMEERIxBSFBE1FhgaEUMnGRsdHh8CLBFTPxQv/aAAwDAQACEQMRAD8A7iiIgCIiAIiIAiIgCIiAIiIAiIgCIiAIiIAiIgCIiAIiIAiIgCIiAIiIAiIgCIiAIiIAiIgCIiAIiIAiIgCj19c2CN8khwsY1z3u5NaLn3KQSuX9cHSbsto4zm7DJUdzQbxs83DEe5rfrKVaW7uKqprz8Ec6tRU4uTN/6P7UNVSwzEBpliZIWjMNLmAltzyJI8lkVy/qk28+WX5OScENKxrATlibUSFzvyyRt/AOa6gtLmn2VWUO5v6mYS1RTCLxqKxkbS57msaNXOIa0eLjkFqG1+tiihyjL6lw/VDsftXENP4brFK3q1ninFszKcY+88G6ouM7T64aqS4hjhgHAm8zx33OFo/KVrFf0trKi+8qpyDq1r92034YY8II8VbUuB15e+1H1fpy9SJK9prbmfRMk4b7RA8SB8VC/tDTXt8op78t7Hf0xL5skjxG7u0ebu0fUq3cjkPQKauAR61PT8nF3/dE+o45g4XBBHMEEe5Xr5dp3GJ2KNzo3DR0ZLHD8TbFb10V6054HBlWTPEcjJb5+PvuP8Qdx7XInRRbjgdSEdVOWrw2fludad7CTxJYO0IvGlqWyMa5hDmuAc1zTdrgRcEHiCF7KgJwREQBERAEREAREQBERAEREAREQBEXnPMGNLiQA0Xc4mwaALkk8AAgMb0l6QMoad8z87ZMZexkefZYPH3AE8F8/VtU+eV8shxPkcXvdzJ5DgBkAOAAWxdN+lJ2jUXbcQx3EDdMV9ZSObrZchbiStewL2fC7P2anql7z38F3ff8FNdVu0lhbIzfV/t2OgrHSylwYYJGHC0uJcXxua0Aceydclntt9b08l20sYgb+sktJL4hg7DfPEtGwJgXb/H0JVHVmst9+3y++TRXM1FRXIrtGvlqXYp5HzO4F7i4D7rdG+QCjYFIwJgU9YisI4Nt82R8CYFIwJgWdRrgj4EwKRgTAmoYI+BMCkYEwJqGDo/VH0mABo5CbjFJTE6FuskY7wSXDuc76q6fdfN+z6001RBMDbdyscfu4rPHgWFw819HtXiuLU1C5bXXn5l3aycqayVREVWSgiIgCIiAIiIAiIgCIiAIio5yAOdZcq6wumPygmmgPzQNp5BpK4H2GniwEZniRbQG8/pz02xYqamdzbPMD5GNh9xdw0GdyNAES9Fw2wxitVXwX9/Yrrm4/wDEfMj4EwKRu03a9BqK7BHwJgUjdrzqKbE21yPh5jiFrKbSbSyzKSzzI0kzW8fIZleLqrkPX+gWzdGOraauaJDLFFHcjI72S4OYwCwafE3z0XQNl9VFDDYvY6odxMzsTf2TbM9QV5+vxSom47eCX3LGnaxxnc4n8tJNrtvyFifTMr3wSgXMctuZhkw+uFfR9Hs6OBuGKOOIcmNawejQFJUF8Rq53fzZI9nh3L5HzRT1QebZX7jfy7j3KTgXddv9E6aubaaJrnfRlHZmZ3tkGY8NOYK5BtrYxpKh8JdjwEWfaxe1zQ5pI4Gxz7wVdcPv3XzCW6IFzbqnzWxicCYFI3abtW2oiYMZWx3wtGrjYeLnBo96+mAvn3o1RfKdp08YzAla533Ybyuv4llvML6CC8fxKprrN/vd/Rc20dMEVREVaSQiIgCIiAIiIAiIgCIiAslkwgkkADMk6ADU3XN+l/TrfXhpnYWHJ8wydL9mPiG/a1PDLM7vtrZMU7fn3O3QzfHjLI3WN7vIsSByJt3LRtp7QklBi2VSmOM5PqmRiLGOIjldhy+3e54c1NtZUqb1yWX8kvz5HCrGcuSeF6mmnC3IkC2VtCLZWw6hWmZnO/g0/wA7LYKTq1qXe2+GIeLpHejQB+8stT9VrP0lRI7mGMYwersSsJ8Ul0wR42i6mjmpb9r0A/mrTVDg0+oH8l0mLq3pBrvn+MpH8ICks6A0Q/Qk+Msx/wBa4/5Op3+iOnssO45O/aOHWN3iCCqDazOIePJp/wBS63/YSi/UD9pN/wCajv6taBxzie3vbNMLeWOyyuKT6v0Rh2kTQNhdLfkcu8ifa9t5G8ODJG8nEA2Izs7h3i4XatkbUFTGHhrmXGbXizh/Jw5OaSCMwVp0/U1SOHYlqY+VnseP32E+9ZPon0Sn2b822pE9Ob2ifHhfCTc3jeHEWJ1ZYDiLZ3jXVxGv/JpavqdaVJ0+S2NsRUaqqAdwuVdZEf8Af/GGInxxyj4ALqhK5R02l3lfLxwhkY/DGHEeryrXhX+5vw/tES79zzNa3a8ayXdsLuOjfvHT+vkp+7WC2lI6aURxgvOIMY0fpJXENsPMhvqVe3Fbs4ZW5ApQ1Swbx1MbGxSTVLhkwbiI83Gz5T5ARjzcusrFdF9hChpIoBYlje2768jjikd5uJPhZZVeRqS1SyXMVhBERczIREQBERAEREAVCVVah006wI6D5qMb6pdbBCLnDiNmmS2YvwaM3ZaA3XWlRnWmoU1lmspKKyza31LWkAuALjZoJsXG1yAOOQJV7nWWn7M/uMbZ6+Qy1lR2Gtb2nXcQW0tNENGjLERYEjE42AI2SWYlouMJIBc297d1xqsVIqLwnnx6eXgZTyWTvx66cjmFYUUmmh4ny/quZktjpSdcvipDYAOHrmrnOsFGkqzwQEqwVjoQeCib93Mq5tUR3oC6Wltpn3cVHU+KYO/ovOogvmNePegPOmmsbHT4KWsap1PJcd41QHqiIgPKolDGlzjYNBc48gBcn0XHJ5TK90jtXuc89xc4ut5Xt5LoXTjaWCDdA5zGx+4LF/r2W/iXO6yobCwvfoNANXE6NHef6ngrzhsdEHUfX6Ir7p6pKKMdtmu3LLD23ZN5tHF39O/wKzvVF0W3khrJG9iK7KcHR0lsL5B3NF2g8y76q1XYmyJdq1gjBsXdqV4GUEQOo+DRxJvzXf8AZ2z2U8TIomhrI2hrGjgAMvE9/FRry4cnj9wd6FLSiSERFWEkIiIAiIgCIiAIqErWenPS9uz4ezZ00lxCw6C2sjh9Vtx4kgcbjpSpyqzUILmzWUlFZZj+sDp8KJu5hs6ocL82wNOj3Di4/Rb5nLXl+xNqNppHVco38wLjTseScUx9qeZ2uFt8uLnHK2C4x073Pc573FznEue92bnOOpJWU6E9HP8A9CtZG4fNt+dqORjaRZn4nWb4YuS9LWpQsbfs4+9Ld+HXy6fkr4TlXqaui2OjdXmwpJSdo1jjJUTC0GL9DATlgZozHrYaNtxLr7dK65JU0CzfAZBY9eYlLU8lilgviZcgKeolGO15L3qHWafRamSNPLiPdwXmG3VFOp4rDvKAjfJnclY+MjULIqhbdAY4Otop0MuIfFRZ4sJ7uCUz7O8ckBWpjsb8/iq0r7O8V71DbtPdmobDYjxQGRVr34Rc2AGZJyACqStc6Q1L6h3yaDM5fKH6NjadGuPMjMjW2Vs8ulOGuWPm+5Gs5aVk1DpFtkSyPmecMbRZncwGzbDm4m9ubgOC0OeaWvnYyNpc5xwQQi2V9STpewu52gA5BZzphJvaltDSB0xY60hbrPUWII5BkYJGtgS4k5XXRugfQVuzmY34X1DxaSQZtYNd3Hf6N9Tq455CwFjWuFGKjHboRqdJ5y9yZ0M6JM2dT4AQ6R9nTy2tjfbQcQxugHidSVsKIqttt5ZLCIiwAiIgCIiAIioSgIu1dpMpoXyyGzIxidzPIAcSTYAcyFwXbW1X1k75pNXGzW3uI2D2WDuHvJJ4rcOszb++mFOw9iE3lscnS2yH4AfV32VpW7Xq+FWvZU+1l7z9F+Spu6uqWlbIg1IsPHJdf6pNibii3zh26k7zTPdC4iHgRif/ANRclkpDNNHC32pHMjHcZJAy/kM/JfR1LTtjY1jBZrGhrRya0WA9Aq3i1ZyqY/eX5JVpDEMno/Q+CxqyaxrhYqmJh70ZzPgvWqHZ9FGgfZw9FNc24QGOWTWNc2xsVKhqBbNAVqZiMgqU018ivOpkBtZVpGZ3QHrVDsqGCpdW7s2UMIDISeyfA/BQApVZUBjCXENFs3OIaB5nJRKOUSYS0hzTmCNCOY7kx1BkXi4PDvGq1rbkkrWfJdnsAlf7cxvuqVrvale7V8p4NzcScRyFzs1lQNWU8GMGvdEOhMOzWWZeSVw+dnd7b+Nh9Vt88I8SSc1sYCIjbbyzOwREWAEREAREQBERAFi+km1xSUz5dSBaMfWkdkweFyL911lFzvrL2gXSRQDRoMr/ALzrsZ6APPmFKtKPbVVF7dfgca09EGzQ3AkkuJc4klzjq5xNyT3kknzVN2pO7Tdr2WopsF/Quk3m2IAcwzFJb7kDrfvOau6Bcb6EMwbXgcdHxzMH3gzFb8oPoV2ULyPEMqu8lxb/AOtBQ6pljfmpiskZcWUE7mrbdqKmH5yHBK36cLmnGO9haQXd7bE8RfQYhnWe9o7dOD3tlI9zmfzW11+z2SsMcrQ9p1B9xB1BGoIzC5rt7YL6F3aJkp3GzJjm6MnRkp+DuPjkrC1lRl/CrFfHb6EesprnBmznrNhd7UFQDzBiNv3xdU/4iU/1Kj8sf/sWkOpuX+/NWGnPJW3sFrLb6kP2iqjeHdY0A0iqD5RD4yKknWk0ZMppLfakY3+EOWkCA8l6sp7LPsFrHdZ82Y9oqvqbPU9Ycz/ZiiZ4ue/4YViK7pZVPH+KWX/Vta332Lh6qC4AAk5AZknQd61vae0t6bN9i9hzeb5Zcr2sP/g59nQpc9K/fjk3Uqk+WTdtly0sZ39dUtnlGbYcTqndcbvILgX918ItxOnQeju03VI3m5kjjI+bfKQ2STPURC+FtuJIJ5WzWn9Cer3DhlqWi4sY4CLiPk6QcXfZ0HHPTpbW2VNc1nVllvP0XwJtOGhYRVERRTqEREAREQBERAEREAREQBch6Rzb2snd/mFg8I7R/wCk+q68uNStu5xOpc8nxLySrjhS/lKXh+/QhXeyRFwJgUjdpu1eaivwedLK6KRkjLYo3B7L6XAIz7iC4eBK6RsvpzTygB7hA/i15s2/2ZPZI8bHuXO92mBRLi2p1+ct+9HanVlT2OtDbMP66H9oz+qjVPSqlj1niJ5NdjP5WXK5buRyHoFXdqGuGU+smd/apdxum0usGK1oonyHg53zbffd37q1uv6RTVALXODWEWdG0WaRyJNy4edu5Y/dpu1KhZ0YbLn3vmcZV5y3YwJhVQ0qua66Ga6kW4VQhXEFYPpBtHDeJpzI+dPIEez4kZnuPetZ4gsyMxzJ4RC2ztbeHC09gakfTN+HMX0568l0fq66vNxhqapvzxzhiP8Ay+XtOH6235fG6g9V3QXFhrKhvJ1JGR6TuH8A/FxbbqrQqG4ruTwixp01FFrIw3RXoihnYIiIAiIgCIiAIiIAiIgCIiALlu26LdVMrbW7Zc37ryXj4keRXUlqvTvZ/wAxv2tL3Q5yBubzD9Ow+kW+1bkHAaqbZV1Sqc9mR69Nzjy6Gk4Ewq6mnbK3FG4Pb9ZpuPPke45r1wr0ClkrcHhhTCvfCgamRg8MKYVfPK2MXe5rB9pwb8SsXU9KIGeyXSn7LbN/O63uutZVIx3ZlQb2MjgVsr2sbicWtb9ZxAHqVrFZ0skcOyGRDn7TvzO7I/Kq7M6MVm0HB0cUsgP6eUlkflI/UfcBUed0lsdo0G9ybWdJ425RgyH6xuxnv7R9B4qbsWrdPFjdbFicDYWAscsvAhbDsPqZYLOq5jJzihuxngZT2neQapPSLYkVLJHHBGyJm7ya0WBcHuu4nUmxbcnPJcaN12lTTk3qUVGGTV9rVwp4y7IuOUY5utqe4DM+Q4qL1f8ARA7SqC+UF0ERvMT+mkPaEV+IN8Tu4gfSyxVQX7Rq2Rw5l7t1ADpbV0h7rAvPc0Dgu89HtiR0VOyCL2WDNx9p7jm57u8m581Hu7jPJHWhTwuZkGsAGWSuRFVEsIiIAiIgCIiAIiIAiIgCIiAIiIAqOF1VEBzTpP1UHG6fZ7xC45ugxOjZf/Lkbmy5+iQW8sIWn1VLtSmJEkVTl9LdMnb+0Y13xXe1SykQuJx5HOVOLPnd2163S0w7hTWPpulc2k2hPpHXPHdHMxvwaF9D2VLLo7uT/wCmqpRRwih6r6+U3MLIr6ulkYD6Mxu9y2fZnUpoampJ5shYG/8Acfi/hC6hZVXJ15s30I17ZHQKipCHRwMLx+kkvLJfmHPvh/DZbAAqouLbe5uFp3WLs10lNLI2/wA3TVJJGt8LS0e53otxUXadAJ4ZIiSBLG+MuGoD2FpI781tTm4S1I1lHUsHPup/o3hY6seM5Lx09+EQd23j7zhbwYOa6WvCho2wxsjYMLY2tYxvJrWhoHoAvdYnLU8mUsLAREWpkIiIAiIgCIiAIiIAiIgCIiAIiIAiIgCIiAIiIAiIgCIiAIiIAiIgCIiAIih1Tz2rkAZNaOLiSOPusgJiKMZHHGRhyOFo5aXJPHXTuQSuI0aDfO+eFvM2OuXPK/cgJKKNvySALe0WnjkGk5d+iQVBIF7ZtDr6AZoCSo3yvtEEWFwBzN3W0/3wVrHuLWuu3M30NmtLD35+PevMyC2PInd4gSLXPA2vkCgJ6KNviCRlq1vHi25Ovfokcji6xAAzN+Nr2AA58Se8ICSi8DWC18wLXzFuF/8Afgr45w69r5a+pHxaUB6IiIAiIgCIiAIiIAiIgCIiAIiIAiIgCIiAK0xi97C40Nsx5oiAYByGeverRA21sLbHUWFj5IiAuEY5Djw56qhhb9UaAaDQaBEQFXRgixAI5HMIYwdQOWnBEQDdjkNb+drX8bKm5be9hfibC5zuiICnydv1W8eA46+qubGBoAOfqT8SfVEQH//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grpSp>
        <p:nvGrpSpPr>
          <p:cNvPr id="8" name="Group 69"/>
          <p:cNvGrpSpPr>
            <a:grpSpLocks/>
          </p:cNvGrpSpPr>
          <p:nvPr/>
        </p:nvGrpSpPr>
        <p:grpSpPr bwMode="auto">
          <a:xfrm>
            <a:off x="7358082" y="5715016"/>
            <a:ext cx="1428728" cy="857232"/>
            <a:chOff x="2078" y="1680"/>
            <a:chExt cx="1615" cy="1615"/>
          </a:xfrm>
          <a:solidFill>
            <a:schemeClr val="accent2">
              <a:lumMod val="20000"/>
              <a:lumOff val="80000"/>
            </a:schemeClr>
          </a:solidFill>
        </p:grpSpPr>
        <p:sp>
          <p:nvSpPr>
            <p:cNvPr id="9" name="Oval 70"/>
            <p:cNvSpPr>
              <a:spLocks noChangeArrowheads="1"/>
            </p:cNvSpPr>
            <p:nvPr/>
          </p:nvSpPr>
          <p:spPr bwMode="gray">
            <a:xfrm>
              <a:off x="2078" y="1680"/>
              <a:ext cx="1615" cy="1615"/>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10" name="Oval 71"/>
            <p:cNvSpPr>
              <a:spLocks noChangeArrowheads="1"/>
            </p:cNvSpPr>
            <p:nvPr/>
          </p:nvSpPr>
          <p:spPr bwMode="gray">
            <a:xfrm>
              <a:off x="2170" y="1771"/>
              <a:ext cx="1430" cy="1430"/>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11" name="Oval 72"/>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2" name="Oval 73"/>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3" name="Oval 74"/>
            <p:cNvSpPr>
              <a:spLocks noChangeArrowheads="1"/>
            </p:cNvSpPr>
            <p:nvPr/>
          </p:nvSpPr>
          <p:spPr bwMode="gray">
            <a:xfrm>
              <a:off x="2337" y="1939"/>
              <a:ext cx="1096" cy="1098"/>
            </a:xfrm>
            <a:prstGeom prst="ellipse">
              <a:avLst/>
            </a:prstGeom>
            <a:ln>
              <a:headEnd/>
              <a:tailEnd/>
            </a:ln>
          </p:spPr>
          <p:style>
            <a:lnRef idx="1">
              <a:schemeClr val="dk1"/>
            </a:lnRef>
            <a:fillRef idx="3">
              <a:schemeClr val="dk1"/>
            </a:fillRef>
            <a:effectRef idx="2">
              <a:schemeClr val="dk1"/>
            </a:effectRef>
            <a:fontRef idx="minor">
              <a:schemeClr val="lt1"/>
            </a:fontRef>
          </p:style>
          <p:txBody>
            <a:bodyPr anchor="ctr">
              <a:spAutoFit/>
            </a:bodyPr>
            <a:lstStyle/>
            <a:p>
              <a:pPr>
                <a:defRPr/>
              </a:pPr>
              <a:endParaRPr lang="fr-FR" dirty="0"/>
            </a:p>
          </p:txBody>
        </p:sp>
        <p:sp>
          <p:nvSpPr>
            <p:cNvPr id="14" name="Oval 75"/>
            <p:cNvSpPr>
              <a:spLocks noChangeArrowheads="1"/>
            </p:cNvSpPr>
            <p:nvPr/>
          </p:nvSpPr>
          <p:spPr bwMode="gray">
            <a:xfrm>
              <a:off x="2337" y="1939"/>
              <a:ext cx="1096" cy="1098"/>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anchor="ctr">
              <a:spAutoFit/>
            </a:bodyPr>
            <a:lstStyle/>
            <a:p>
              <a:pPr>
                <a:defRPr/>
              </a:pPr>
              <a:endParaRPr lang="fr-FR" dirty="0"/>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a:r>
            <a:br>
              <a:rPr lang="fr-FR" dirty="0" smtClean="0"/>
            </a:br>
            <a:r>
              <a:rPr lang="fr-FR" dirty="0" smtClean="0"/>
              <a:t>10-Qualité de la navigation </a:t>
            </a:r>
            <a:br>
              <a:rPr lang="fr-FR" dirty="0" smtClean="0"/>
            </a:br>
            <a:endParaRPr lang="fr-FR" dirty="0"/>
          </a:p>
        </p:txBody>
      </p:sp>
      <p:sp>
        <p:nvSpPr>
          <p:cNvPr id="3" name="Espace réservé du contenu 2"/>
          <p:cNvSpPr>
            <a:spLocks noGrp="1"/>
          </p:cNvSpPr>
          <p:nvPr>
            <p:ph idx="1"/>
          </p:nvPr>
        </p:nvSpPr>
        <p:spPr/>
        <p:txBody>
          <a:bodyPr/>
          <a:lstStyle/>
          <a:p>
            <a:pPr>
              <a:buFont typeface="Wingdings" pitchFamily="2" charset="2"/>
              <a:buChar char="ü"/>
            </a:pPr>
            <a:r>
              <a:rPr lang="fr-FR" sz="1800" dirty="0" smtClean="0">
                <a:solidFill>
                  <a:schemeClr val="tx1"/>
                </a:solidFill>
              </a:rPr>
              <a:t>La barre de recherche se trouve au pied de la page, elle n’est pas visible dès le  premier accès au portail.</a:t>
            </a:r>
          </a:p>
          <a:p>
            <a:pPr>
              <a:buFont typeface="Wingdings" pitchFamily="2" charset="2"/>
              <a:buChar char="ü"/>
            </a:pPr>
            <a:r>
              <a:rPr lang="fr-FR" sz="1800" dirty="0" smtClean="0">
                <a:solidFill>
                  <a:schemeClr val="tx1"/>
                </a:solidFill>
              </a:rPr>
              <a:t>De même pour le plan du site ,il se trouve dans le menu situé au pied de la page.</a:t>
            </a:r>
          </a:p>
          <a:p>
            <a:pPr>
              <a:buFont typeface="Wingdings" pitchFamily="2" charset="2"/>
              <a:buChar char="ü"/>
            </a:pPr>
            <a:r>
              <a:rPr lang="fr-FR" sz="1800" dirty="0" smtClean="0">
                <a:solidFill>
                  <a:schemeClr val="tx1"/>
                </a:solidFill>
              </a:rPr>
              <a:t>il n’y a pas de fil d’</a:t>
            </a:r>
            <a:r>
              <a:rPr lang="fr-FR" sz="1800" dirty="0" err="1" smtClean="0">
                <a:solidFill>
                  <a:schemeClr val="tx1"/>
                </a:solidFill>
              </a:rPr>
              <a:t>ariane</a:t>
            </a:r>
            <a:r>
              <a:rPr lang="fr-FR" sz="1800" dirty="0" smtClean="0">
                <a:solidFill>
                  <a:schemeClr val="tx1"/>
                </a:solidFill>
              </a:rPr>
              <a:t>  pour permettre à l’utilisateur de se localiser pendant sa navigation.</a:t>
            </a:r>
          </a:p>
          <a:p>
            <a:pPr>
              <a:buFont typeface="Wingdings" pitchFamily="2" charset="2"/>
              <a:buChar char="ü"/>
            </a:pPr>
            <a:r>
              <a:rPr lang="fr-FR" sz="1800" dirty="0" smtClean="0">
                <a:solidFill>
                  <a:schemeClr val="tx1"/>
                </a:solidFill>
              </a:rPr>
              <a:t>Il y a une </a:t>
            </a:r>
            <a:r>
              <a:rPr lang="fr-FR" sz="1800" dirty="0" err="1" smtClean="0">
                <a:solidFill>
                  <a:schemeClr val="tx1"/>
                </a:solidFill>
              </a:rPr>
              <a:t>abscence</a:t>
            </a:r>
            <a:r>
              <a:rPr lang="fr-FR" sz="1800" dirty="0" smtClean="0">
                <a:solidFill>
                  <a:schemeClr val="tx1"/>
                </a:solidFill>
              </a:rPr>
              <a:t> d’icones significatifs.</a:t>
            </a:r>
          </a:p>
          <a:p>
            <a:pPr>
              <a:buNone/>
            </a:pPr>
            <a:r>
              <a:rPr lang="fr-FR" dirty="0" smtClean="0"/>
              <a:t/>
            </a:r>
            <a:br>
              <a:rPr lang="fr-FR" dirty="0" smtClean="0"/>
            </a:br>
            <a:r>
              <a:rPr lang="fr-FR" dirty="0" smtClean="0"/>
              <a:t> </a:t>
            </a:r>
          </a:p>
          <a:p>
            <a:pPr>
              <a:buNone/>
            </a:pPr>
            <a:endParaRPr lang="fr-FR" dirty="0"/>
          </a:p>
        </p:txBody>
      </p:sp>
      <p:pic>
        <p:nvPicPr>
          <p:cNvPr id="45058" name="Picture 2"/>
          <p:cNvPicPr>
            <a:picLocks noChangeAspect="1" noChangeArrowheads="1"/>
          </p:cNvPicPr>
          <p:nvPr/>
        </p:nvPicPr>
        <p:blipFill>
          <a:blip r:embed="rId2"/>
          <a:srcRect/>
          <a:stretch>
            <a:fillRect/>
          </a:stretch>
        </p:blipFill>
        <p:spPr bwMode="auto">
          <a:xfrm>
            <a:off x="410234" y="3857628"/>
            <a:ext cx="8733766" cy="2143140"/>
          </a:xfrm>
          <a:prstGeom prst="rect">
            <a:avLst/>
          </a:prstGeom>
          <a:noFill/>
          <a:ln w="9525">
            <a:noFill/>
            <a:miter lim="800000"/>
            <a:headEnd/>
            <a:tailEnd/>
          </a:ln>
          <a:effectLst/>
        </p:spPr>
      </p:pic>
      <p:sp>
        <p:nvSpPr>
          <p:cNvPr id="45059" name="Oval 3"/>
          <p:cNvSpPr>
            <a:spLocks noChangeArrowheads="1"/>
          </p:cNvSpPr>
          <p:nvPr/>
        </p:nvSpPr>
        <p:spPr bwMode="auto">
          <a:xfrm>
            <a:off x="285720" y="3786190"/>
            <a:ext cx="857256" cy="642942"/>
          </a:xfrm>
          <a:prstGeom prst="ellipse">
            <a:avLst/>
          </a:prstGeom>
          <a:noFill/>
          <a:ln w="9525">
            <a:solidFill>
              <a:srgbClr val="C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5060" name="Oval 4"/>
          <p:cNvSpPr>
            <a:spLocks noChangeArrowheads="1"/>
          </p:cNvSpPr>
          <p:nvPr/>
        </p:nvSpPr>
        <p:spPr bwMode="auto">
          <a:xfrm>
            <a:off x="5786446" y="3714752"/>
            <a:ext cx="3357554" cy="785818"/>
          </a:xfrm>
          <a:prstGeom prst="ellipse">
            <a:avLst/>
          </a:prstGeom>
          <a:noFill/>
          <a:ln w="9525">
            <a:solidFill>
              <a:srgbClr val="C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nvGrpSpPr>
          <p:cNvPr id="8" name="Group 69"/>
          <p:cNvGrpSpPr>
            <a:grpSpLocks/>
          </p:cNvGrpSpPr>
          <p:nvPr/>
        </p:nvGrpSpPr>
        <p:grpSpPr bwMode="auto">
          <a:xfrm>
            <a:off x="7358082" y="5715016"/>
            <a:ext cx="1428728" cy="857232"/>
            <a:chOff x="2078" y="1680"/>
            <a:chExt cx="1615" cy="1615"/>
          </a:xfrm>
          <a:solidFill>
            <a:schemeClr val="accent2">
              <a:lumMod val="20000"/>
              <a:lumOff val="80000"/>
            </a:schemeClr>
          </a:solidFill>
        </p:grpSpPr>
        <p:sp>
          <p:nvSpPr>
            <p:cNvPr id="9" name="Oval 70"/>
            <p:cNvSpPr>
              <a:spLocks noChangeArrowheads="1"/>
            </p:cNvSpPr>
            <p:nvPr/>
          </p:nvSpPr>
          <p:spPr bwMode="gray">
            <a:xfrm>
              <a:off x="2078" y="1680"/>
              <a:ext cx="1615" cy="1615"/>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10" name="Oval 71"/>
            <p:cNvSpPr>
              <a:spLocks noChangeArrowheads="1"/>
            </p:cNvSpPr>
            <p:nvPr/>
          </p:nvSpPr>
          <p:spPr bwMode="gray">
            <a:xfrm>
              <a:off x="2170" y="1771"/>
              <a:ext cx="1430" cy="1430"/>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11" name="Oval 72"/>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2" name="Oval 73"/>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3" name="Oval 74"/>
            <p:cNvSpPr>
              <a:spLocks noChangeArrowheads="1"/>
            </p:cNvSpPr>
            <p:nvPr/>
          </p:nvSpPr>
          <p:spPr bwMode="gray">
            <a:xfrm>
              <a:off x="2337" y="1939"/>
              <a:ext cx="1096" cy="1098"/>
            </a:xfrm>
            <a:prstGeom prst="ellipse">
              <a:avLst/>
            </a:prstGeom>
            <a:ln>
              <a:headEnd/>
              <a:tailEnd/>
            </a:ln>
          </p:spPr>
          <p:style>
            <a:lnRef idx="1">
              <a:schemeClr val="dk1"/>
            </a:lnRef>
            <a:fillRef idx="3">
              <a:schemeClr val="dk1"/>
            </a:fillRef>
            <a:effectRef idx="2">
              <a:schemeClr val="dk1"/>
            </a:effectRef>
            <a:fontRef idx="minor">
              <a:schemeClr val="lt1"/>
            </a:fontRef>
          </p:style>
          <p:txBody>
            <a:bodyPr anchor="ctr">
              <a:spAutoFit/>
            </a:bodyPr>
            <a:lstStyle/>
            <a:p>
              <a:pPr>
                <a:defRPr/>
              </a:pPr>
              <a:endParaRPr lang="fr-FR" dirty="0"/>
            </a:p>
          </p:txBody>
        </p:sp>
        <p:sp>
          <p:nvSpPr>
            <p:cNvPr id="14" name="Oval 75"/>
            <p:cNvSpPr>
              <a:spLocks noChangeArrowheads="1"/>
            </p:cNvSpPr>
            <p:nvPr/>
          </p:nvSpPr>
          <p:spPr bwMode="gray">
            <a:xfrm>
              <a:off x="2337" y="1939"/>
              <a:ext cx="1096" cy="1098"/>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anchor="ctr">
              <a:spAutoFit/>
            </a:bodyPr>
            <a:lstStyle/>
            <a:p>
              <a:pPr>
                <a:defRPr/>
              </a:pPr>
              <a:endParaRPr lang="fr-FR" dirty="0"/>
            </a:p>
          </p:txBody>
        </p:sp>
      </p:gr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dirty="0" smtClean="0"/>
              <a:t>Grille d’analyse du portail Royal Air Maroc</a:t>
            </a:r>
            <a:endParaRPr lang="fr-FR" sz="2400" dirty="0"/>
          </a:p>
        </p:txBody>
      </p:sp>
      <p:graphicFrame>
        <p:nvGraphicFramePr>
          <p:cNvPr id="5" name="Tableau 4"/>
          <p:cNvGraphicFramePr>
            <a:graphicFrameLocks noGrp="1"/>
          </p:cNvGraphicFramePr>
          <p:nvPr/>
        </p:nvGraphicFramePr>
        <p:xfrm>
          <a:off x="1000099" y="1428736"/>
          <a:ext cx="7715304" cy="4611923"/>
        </p:xfrm>
        <a:graphic>
          <a:graphicData uri="http://schemas.openxmlformats.org/drawingml/2006/table">
            <a:tbl>
              <a:tblPr>
                <a:tableStyleId>{3C2FFA5D-87B4-456A-9821-1D502468CF0F}</a:tableStyleId>
              </a:tblPr>
              <a:tblGrid>
                <a:gridCol w="2508717"/>
                <a:gridCol w="1735529"/>
                <a:gridCol w="1735529"/>
                <a:gridCol w="1735529"/>
              </a:tblGrid>
              <a:tr h="872565">
                <a:tc>
                  <a:txBody>
                    <a:bodyPr/>
                    <a:lstStyle/>
                    <a:p>
                      <a:pPr>
                        <a:lnSpc>
                          <a:spcPct val="115000"/>
                        </a:lnSpc>
                        <a:spcAft>
                          <a:spcPts val="0"/>
                        </a:spcAft>
                      </a:pPr>
                      <a:r>
                        <a:rPr lang="fr-FR" sz="1000" dirty="0"/>
                        <a:t>                          </a:t>
                      </a:r>
                      <a:r>
                        <a:rPr lang="fr-FR" sz="1400" dirty="0"/>
                        <a:t>Description</a:t>
                      </a:r>
                    </a:p>
                    <a:p>
                      <a:pPr>
                        <a:lnSpc>
                          <a:spcPct val="115000"/>
                        </a:lnSpc>
                        <a:spcAft>
                          <a:spcPts val="0"/>
                        </a:spcAft>
                      </a:pPr>
                      <a:r>
                        <a:rPr lang="fr-FR" sz="1400" dirty="0"/>
                        <a:t>Critères                 </a:t>
                      </a:r>
                    </a:p>
                    <a:p>
                      <a:pPr>
                        <a:lnSpc>
                          <a:spcPct val="115000"/>
                        </a:lnSpc>
                        <a:spcAft>
                          <a:spcPts val="0"/>
                        </a:spcAft>
                      </a:pPr>
                      <a:r>
                        <a:rPr lang="fr-FR" sz="1400" dirty="0"/>
                        <a:t>            d’analyse</a:t>
                      </a:r>
                      <a:endParaRPr lang="fr-FR" sz="1400" dirty="0">
                        <a:latin typeface="Calibri"/>
                        <a:ea typeface="Calibri"/>
                        <a:cs typeface="Times New Roman"/>
                      </a:endParaRPr>
                    </a:p>
                  </a:txBody>
                  <a:tcPr marL="64306" marR="64306" marT="0" marB="0">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ctr">
                        <a:lnSpc>
                          <a:spcPct val="115000"/>
                        </a:lnSpc>
                        <a:spcAft>
                          <a:spcPts val="0"/>
                        </a:spcAft>
                      </a:pPr>
                      <a:r>
                        <a:rPr lang="fr-FR" sz="1600" dirty="0"/>
                        <a:t>Insatisfaisant</a:t>
                      </a:r>
                      <a:endParaRPr lang="fr-FR" sz="1600" dirty="0">
                        <a:latin typeface="Calibri"/>
                        <a:ea typeface="Calibri"/>
                        <a:cs typeface="Times New Roman"/>
                      </a:endParaRPr>
                    </a:p>
                  </a:txBody>
                  <a:tcPr marL="64306" marR="64306" marT="0" marB="0">
                    <a:lnL w="9525" cap="flat" cmpd="sng" algn="ctr">
                      <a:noFill/>
                      <a:prstDash val="solid"/>
                    </a:lnL>
                  </a:tcPr>
                </a:tc>
                <a:tc>
                  <a:txBody>
                    <a:bodyPr/>
                    <a:lstStyle/>
                    <a:p>
                      <a:pPr>
                        <a:lnSpc>
                          <a:spcPct val="115000"/>
                        </a:lnSpc>
                        <a:spcAft>
                          <a:spcPts val="0"/>
                        </a:spcAft>
                      </a:pPr>
                      <a:r>
                        <a:rPr lang="fr-FR" sz="1600" dirty="0"/>
                        <a:t>Satisfaisant</a:t>
                      </a:r>
                      <a:endParaRPr lang="fr-FR" sz="1600" dirty="0">
                        <a:latin typeface="Calibri"/>
                        <a:ea typeface="Calibri"/>
                        <a:cs typeface="Times New Roman"/>
                      </a:endParaRPr>
                    </a:p>
                  </a:txBody>
                  <a:tcPr marL="64306" marR="64306" marT="0" marB="0"/>
                </a:tc>
                <a:tc>
                  <a:txBody>
                    <a:bodyPr/>
                    <a:lstStyle/>
                    <a:p>
                      <a:pPr>
                        <a:lnSpc>
                          <a:spcPct val="115000"/>
                        </a:lnSpc>
                        <a:spcAft>
                          <a:spcPts val="0"/>
                        </a:spcAft>
                      </a:pPr>
                      <a:r>
                        <a:rPr lang="fr-FR" sz="1600" dirty="0"/>
                        <a:t>Très satisfaisant</a:t>
                      </a:r>
                      <a:endParaRPr lang="fr-FR" sz="1600" dirty="0">
                        <a:latin typeface="Calibri"/>
                        <a:ea typeface="Calibri"/>
                        <a:cs typeface="Times New Roman"/>
                      </a:endParaRPr>
                    </a:p>
                  </a:txBody>
                  <a:tcPr marL="64306" marR="64306" marT="0" marB="0"/>
                </a:tc>
              </a:tr>
              <a:tr h="290855">
                <a:tc>
                  <a:txBody>
                    <a:bodyPr/>
                    <a:lstStyle/>
                    <a:p>
                      <a:pPr>
                        <a:lnSpc>
                          <a:spcPct val="115000"/>
                        </a:lnSpc>
                        <a:spcAft>
                          <a:spcPts val="0"/>
                        </a:spcAft>
                      </a:pPr>
                      <a:r>
                        <a:rPr lang="fr-FR" sz="1600" dirty="0"/>
                        <a:t>Présentation visuelle</a:t>
                      </a:r>
                      <a:endParaRPr lang="fr-FR" sz="1600" dirty="0">
                        <a:latin typeface="Calibri"/>
                        <a:ea typeface="Calibri"/>
                        <a:cs typeface="Times New Roman"/>
                      </a:endParaRPr>
                    </a:p>
                  </a:txBody>
                  <a:tcPr marL="64306" marR="64306" marT="0" marB="0">
                    <a:lnT w="9525" cap="flat" cmpd="sng" algn="ctr">
                      <a:noFill/>
                      <a:prstDash val="solid"/>
                    </a:lnT>
                  </a:tcPr>
                </a:tc>
                <a:tc>
                  <a:txBody>
                    <a:bodyPr/>
                    <a:lstStyle/>
                    <a:p>
                      <a:pPr algn="ctr">
                        <a:lnSpc>
                          <a:spcPct val="115000"/>
                        </a:lnSpc>
                        <a:spcAft>
                          <a:spcPts val="0"/>
                        </a:spcAft>
                      </a:pPr>
                      <a:r>
                        <a:rPr lang="fr-FR" sz="1000"/>
                        <a:t>X</a:t>
                      </a:r>
                      <a:endParaRPr lang="fr-FR" sz="1000">
                        <a:latin typeface="Calibri"/>
                        <a:ea typeface="Calibri"/>
                        <a:cs typeface="Times New Roman"/>
                      </a:endParaRPr>
                    </a:p>
                  </a:txBody>
                  <a:tcPr marL="64306" marR="64306" marT="0" marB="0"/>
                </a:tc>
                <a:tc>
                  <a:txBody>
                    <a:bodyPr/>
                    <a:lstStyle/>
                    <a:p>
                      <a:pPr>
                        <a:lnSpc>
                          <a:spcPct val="115000"/>
                        </a:lnSpc>
                        <a:spcAft>
                          <a:spcPts val="0"/>
                        </a:spcAft>
                      </a:pPr>
                      <a:endParaRPr lang="fr-FR" sz="1000">
                        <a:latin typeface="Calibri"/>
                        <a:ea typeface="Calibri"/>
                        <a:cs typeface="Times New Roman"/>
                      </a:endParaRPr>
                    </a:p>
                  </a:txBody>
                  <a:tcPr marL="64306" marR="64306" marT="0" marB="0"/>
                </a:tc>
                <a:tc>
                  <a:txBody>
                    <a:bodyPr/>
                    <a:lstStyle/>
                    <a:p>
                      <a:pPr>
                        <a:lnSpc>
                          <a:spcPct val="115000"/>
                        </a:lnSpc>
                        <a:spcAft>
                          <a:spcPts val="0"/>
                        </a:spcAft>
                      </a:pPr>
                      <a:endParaRPr lang="fr-FR" sz="1000">
                        <a:latin typeface="Calibri"/>
                        <a:ea typeface="Calibri"/>
                        <a:cs typeface="Times New Roman"/>
                      </a:endParaRPr>
                    </a:p>
                  </a:txBody>
                  <a:tcPr marL="64306" marR="64306" marT="0" marB="0"/>
                </a:tc>
              </a:tr>
              <a:tr h="290855">
                <a:tc>
                  <a:txBody>
                    <a:bodyPr/>
                    <a:lstStyle/>
                    <a:p>
                      <a:pPr>
                        <a:lnSpc>
                          <a:spcPct val="115000"/>
                        </a:lnSpc>
                        <a:spcAft>
                          <a:spcPts val="0"/>
                        </a:spcAft>
                      </a:pPr>
                      <a:r>
                        <a:rPr lang="fr-FR" sz="1600" dirty="0"/>
                        <a:t>Organisation du portail</a:t>
                      </a:r>
                      <a:endParaRPr lang="fr-FR" sz="1600" dirty="0">
                        <a:latin typeface="Calibri"/>
                        <a:ea typeface="Calibri"/>
                        <a:cs typeface="Times New Roman"/>
                      </a:endParaRPr>
                    </a:p>
                  </a:txBody>
                  <a:tcPr marL="64306" marR="64306" marT="0" marB="0"/>
                </a:tc>
                <a:tc>
                  <a:txBody>
                    <a:bodyPr/>
                    <a:lstStyle/>
                    <a:p>
                      <a:pPr algn="ctr">
                        <a:lnSpc>
                          <a:spcPct val="115000"/>
                        </a:lnSpc>
                        <a:spcAft>
                          <a:spcPts val="0"/>
                        </a:spcAft>
                      </a:pPr>
                      <a:r>
                        <a:rPr lang="fr-FR" sz="1000" dirty="0"/>
                        <a:t>X</a:t>
                      </a:r>
                      <a:endParaRPr lang="fr-FR" sz="1000" dirty="0">
                        <a:latin typeface="Calibri"/>
                        <a:ea typeface="Calibri"/>
                        <a:cs typeface="Times New Roman"/>
                      </a:endParaRPr>
                    </a:p>
                  </a:txBody>
                  <a:tcPr marL="64306" marR="64306" marT="0" marB="0"/>
                </a:tc>
                <a:tc>
                  <a:txBody>
                    <a:bodyPr/>
                    <a:lstStyle/>
                    <a:p>
                      <a:pPr algn="ctr">
                        <a:lnSpc>
                          <a:spcPct val="115000"/>
                        </a:lnSpc>
                        <a:spcAft>
                          <a:spcPts val="0"/>
                        </a:spcAft>
                      </a:pPr>
                      <a:endParaRPr lang="fr-FR" sz="1000">
                        <a:latin typeface="Calibri"/>
                        <a:ea typeface="Calibri"/>
                        <a:cs typeface="Times New Roman"/>
                      </a:endParaRPr>
                    </a:p>
                  </a:txBody>
                  <a:tcPr marL="64306" marR="64306" marT="0" marB="0"/>
                </a:tc>
                <a:tc>
                  <a:txBody>
                    <a:bodyPr/>
                    <a:lstStyle/>
                    <a:p>
                      <a:pPr>
                        <a:lnSpc>
                          <a:spcPct val="115000"/>
                        </a:lnSpc>
                        <a:spcAft>
                          <a:spcPts val="0"/>
                        </a:spcAft>
                      </a:pPr>
                      <a:endParaRPr lang="fr-FR" sz="1000">
                        <a:latin typeface="Calibri"/>
                        <a:ea typeface="Calibri"/>
                        <a:cs typeface="Times New Roman"/>
                      </a:endParaRPr>
                    </a:p>
                  </a:txBody>
                  <a:tcPr marL="64306" marR="64306" marT="0" marB="0"/>
                </a:tc>
              </a:tr>
              <a:tr h="290855">
                <a:tc>
                  <a:txBody>
                    <a:bodyPr/>
                    <a:lstStyle/>
                    <a:p>
                      <a:pPr>
                        <a:lnSpc>
                          <a:spcPct val="115000"/>
                        </a:lnSpc>
                        <a:spcAft>
                          <a:spcPts val="0"/>
                        </a:spcAft>
                      </a:pPr>
                      <a:r>
                        <a:rPr lang="fr-FR" sz="1600" dirty="0"/>
                        <a:t>Contenu</a:t>
                      </a:r>
                      <a:endParaRPr lang="fr-FR" sz="1600" dirty="0">
                        <a:latin typeface="Calibri"/>
                        <a:ea typeface="Calibri"/>
                        <a:cs typeface="Times New Roman"/>
                      </a:endParaRPr>
                    </a:p>
                  </a:txBody>
                  <a:tcPr marL="64306" marR="64306" marT="0" marB="0"/>
                </a:tc>
                <a:tc>
                  <a:txBody>
                    <a:bodyPr/>
                    <a:lstStyle/>
                    <a:p>
                      <a:pPr algn="ctr">
                        <a:lnSpc>
                          <a:spcPct val="115000"/>
                        </a:lnSpc>
                        <a:spcAft>
                          <a:spcPts val="0"/>
                        </a:spcAft>
                      </a:pPr>
                      <a:endParaRPr lang="fr-FR" sz="1000" dirty="0">
                        <a:latin typeface="Calibri"/>
                        <a:ea typeface="Calibri"/>
                        <a:cs typeface="Times New Roman"/>
                      </a:endParaRPr>
                    </a:p>
                  </a:txBody>
                  <a:tcPr marL="64306" marR="64306" marT="0" marB="0"/>
                </a:tc>
                <a:tc>
                  <a:txBody>
                    <a:bodyPr/>
                    <a:lstStyle/>
                    <a:p>
                      <a:pPr algn="ctr">
                        <a:lnSpc>
                          <a:spcPct val="115000"/>
                        </a:lnSpc>
                        <a:spcAft>
                          <a:spcPts val="0"/>
                        </a:spcAft>
                      </a:pPr>
                      <a:r>
                        <a:rPr lang="fr-FR" sz="1000"/>
                        <a:t>X</a:t>
                      </a:r>
                      <a:endParaRPr lang="fr-FR" sz="1000">
                        <a:latin typeface="Calibri"/>
                        <a:ea typeface="Calibri"/>
                        <a:cs typeface="Times New Roman"/>
                      </a:endParaRPr>
                    </a:p>
                  </a:txBody>
                  <a:tcPr marL="64306" marR="64306" marT="0" marB="0"/>
                </a:tc>
                <a:tc>
                  <a:txBody>
                    <a:bodyPr/>
                    <a:lstStyle/>
                    <a:p>
                      <a:pPr>
                        <a:lnSpc>
                          <a:spcPct val="115000"/>
                        </a:lnSpc>
                        <a:spcAft>
                          <a:spcPts val="0"/>
                        </a:spcAft>
                      </a:pPr>
                      <a:endParaRPr lang="fr-FR" sz="1000">
                        <a:latin typeface="Calibri"/>
                        <a:ea typeface="Calibri"/>
                        <a:cs typeface="Times New Roman"/>
                      </a:endParaRPr>
                    </a:p>
                  </a:txBody>
                  <a:tcPr marL="64306" marR="64306" marT="0" marB="0"/>
                </a:tc>
              </a:tr>
              <a:tr h="290855">
                <a:tc>
                  <a:txBody>
                    <a:bodyPr/>
                    <a:lstStyle/>
                    <a:p>
                      <a:pPr>
                        <a:lnSpc>
                          <a:spcPct val="115000"/>
                        </a:lnSpc>
                        <a:spcAft>
                          <a:spcPts val="0"/>
                        </a:spcAft>
                      </a:pPr>
                      <a:r>
                        <a:rPr lang="fr-FR" sz="1600" dirty="0"/>
                        <a:t>Qualité des textes et de la langue</a:t>
                      </a:r>
                      <a:endParaRPr lang="fr-FR" sz="1600" dirty="0">
                        <a:latin typeface="Calibri"/>
                        <a:ea typeface="Calibri"/>
                        <a:cs typeface="Times New Roman"/>
                      </a:endParaRPr>
                    </a:p>
                  </a:txBody>
                  <a:tcPr marL="64306" marR="64306" marT="0" marB="0"/>
                </a:tc>
                <a:tc>
                  <a:txBody>
                    <a:bodyPr/>
                    <a:lstStyle/>
                    <a:p>
                      <a:pPr algn="ctr">
                        <a:lnSpc>
                          <a:spcPct val="115000"/>
                        </a:lnSpc>
                        <a:spcAft>
                          <a:spcPts val="0"/>
                        </a:spcAft>
                      </a:pPr>
                      <a:endParaRPr lang="fr-FR" sz="1000">
                        <a:latin typeface="Calibri"/>
                        <a:ea typeface="Calibri"/>
                        <a:cs typeface="Times New Roman"/>
                      </a:endParaRPr>
                    </a:p>
                  </a:txBody>
                  <a:tcPr marL="64306" marR="64306" marT="0" marB="0"/>
                </a:tc>
                <a:tc>
                  <a:txBody>
                    <a:bodyPr/>
                    <a:lstStyle/>
                    <a:p>
                      <a:pPr algn="ctr">
                        <a:lnSpc>
                          <a:spcPct val="115000"/>
                        </a:lnSpc>
                        <a:spcAft>
                          <a:spcPts val="0"/>
                        </a:spcAft>
                      </a:pPr>
                      <a:r>
                        <a:rPr lang="fr-FR" sz="1000"/>
                        <a:t>X</a:t>
                      </a:r>
                      <a:endParaRPr lang="fr-FR" sz="1000">
                        <a:latin typeface="Calibri"/>
                        <a:ea typeface="Calibri"/>
                        <a:cs typeface="Times New Roman"/>
                      </a:endParaRPr>
                    </a:p>
                  </a:txBody>
                  <a:tcPr marL="64306" marR="64306" marT="0" marB="0"/>
                </a:tc>
                <a:tc>
                  <a:txBody>
                    <a:bodyPr/>
                    <a:lstStyle/>
                    <a:p>
                      <a:pPr>
                        <a:lnSpc>
                          <a:spcPct val="115000"/>
                        </a:lnSpc>
                        <a:spcAft>
                          <a:spcPts val="0"/>
                        </a:spcAft>
                      </a:pPr>
                      <a:endParaRPr lang="fr-FR" sz="1000">
                        <a:latin typeface="Calibri"/>
                        <a:ea typeface="Calibri"/>
                        <a:cs typeface="Times New Roman"/>
                      </a:endParaRPr>
                    </a:p>
                  </a:txBody>
                  <a:tcPr marL="64306" marR="64306" marT="0" marB="0"/>
                </a:tc>
              </a:tr>
              <a:tr h="290855">
                <a:tc>
                  <a:txBody>
                    <a:bodyPr/>
                    <a:lstStyle/>
                    <a:p>
                      <a:pPr>
                        <a:lnSpc>
                          <a:spcPct val="115000"/>
                        </a:lnSpc>
                        <a:spcAft>
                          <a:spcPts val="0"/>
                        </a:spcAft>
                      </a:pPr>
                      <a:r>
                        <a:rPr lang="fr-FR" sz="1600" dirty="0"/>
                        <a:t>Pertinence des hyperliens</a:t>
                      </a:r>
                      <a:endParaRPr lang="fr-FR" sz="1600" dirty="0">
                        <a:latin typeface="Calibri"/>
                        <a:ea typeface="Calibri"/>
                        <a:cs typeface="Times New Roman"/>
                      </a:endParaRPr>
                    </a:p>
                  </a:txBody>
                  <a:tcPr marL="64306" marR="64306" marT="0" marB="0"/>
                </a:tc>
                <a:tc>
                  <a:txBody>
                    <a:bodyPr/>
                    <a:lstStyle/>
                    <a:p>
                      <a:pPr algn="ctr">
                        <a:lnSpc>
                          <a:spcPct val="115000"/>
                        </a:lnSpc>
                        <a:spcAft>
                          <a:spcPts val="0"/>
                        </a:spcAft>
                      </a:pPr>
                      <a:endParaRPr lang="fr-FR" sz="1000">
                        <a:latin typeface="Calibri"/>
                        <a:ea typeface="Calibri"/>
                        <a:cs typeface="Times New Roman"/>
                      </a:endParaRPr>
                    </a:p>
                  </a:txBody>
                  <a:tcPr marL="64306" marR="64306" marT="0" marB="0"/>
                </a:tc>
                <a:tc>
                  <a:txBody>
                    <a:bodyPr/>
                    <a:lstStyle/>
                    <a:p>
                      <a:pPr algn="ctr">
                        <a:lnSpc>
                          <a:spcPct val="115000"/>
                        </a:lnSpc>
                        <a:spcAft>
                          <a:spcPts val="0"/>
                        </a:spcAft>
                      </a:pPr>
                      <a:endParaRPr lang="fr-FR" sz="1000">
                        <a:latin typeface="Calibri"/>
                        <a:ea typeface="Calibri"/>
                        <a:cs typeface="Times New Roman"/>
                      </a:endParaRPr>
                    </a:p>
                  </a:txBody>
                  <a:tcPr marL="64306" marR="64306" marT="0" marB="0"/>
                </a:tc>
                <a:tc>
                  <a:txBody>
                    <a:bodyPr/>
                    <a:lstStyle/>
                    <a:p>
                      <a:pPr algn="ctr">
                        <a:lnSpc>
                          <a:spcPct val="115000"/>
                        </a:lnSpc>
                        <a:spcAft>
                          <a:spcPts val="0"/>
                        </a:spcAft>
                      </a:pPr>
                      <a:r>
                        <a:rPr lang="fr-FR" sz="1000"/>
                        <a:t>X</a:t>
                      </a:r>
                      <a:endParaRPr lang="fr-FR" sz="1000">
                        <a:latin typeface="Calibri"/>
                        <a:ea typeface="Calibri"/>
                        <a:cs typeface="Times New Roman"/>
                      </a:endParaRPr>
                    </a:p>
                  </a:txBody>
                  <a:tcPr marL="64306" marR="64306" marT="0" marB="0"/>
                </a:tc>
              </a:tr>
              <a:tr h="290855">
                <a:tc>
                  <a:txBody>
                    <a:bodyPr/>
                    <a:lstStyle/>
                    <a:p>
                      <a:pPr>
                        <a:lnSpc>
                          <a:spcPct val="115000"/>
                        </a:lnSpc>
                        <a:spcAft>
                          <a:spcPts val="0"/>
                        </a:spcAft>
                      </a:pPr>
                      <a:r>
                        <a:rPr lang="fr-FR" sz="1600" dirty="0"/>
                        <a:t>Fiabilité des sources</a:t>
                      </a:r>
                      <a:endParaRPr lang="fr-FR" sz="1600" dirty="0">
                        <a:latin typeface="Calibri"/>
                        <a:ea typeface="Calibri"/>
                        <a:cs typeface="Times New Roman"/>
                      </a:endParaRPr>
                    </a:p>
                  </a:txBody>
                  <a:tcPr marL="64306" marR="64306" marT="0" marB="0"/>
                </a:tc>
                <a:tc>
                  <a:txBody>
                    <a:bodyPr/>
                    <a:lstStyle/>
                    <a:p>
                      <a:pPr algn="ctr">
                        <a:lnSpc>
                          <a:spcPct val="115000"/>
                        </a:lnSpc>
                        <a:spcAft>
                          <a:spcPts val="0"/>
                        </a:spcAft>
                      </a:pPr>
                      <a:endParaRPr lang="fr-FR" sz="1000">
                        <a:latin typeface="Calibri"/>
                        <a:ea typeface="Calibri"/>
                        <a:cs typeface="Times New Roman"/>
                      </a:endParaRPr>
                    </a:p>
                  </a:txBody>
                  <a:tcPr marL="64306" marR="64306" marT="0" marB="0"/>
                </a:tc>
                <a:tc>
                  <a:txBody>
                    <a:bodyPr/>
                    <a:lstStyle/>
                    <a:p>
                      <a:pPr algn="ctr">
                        <a:lnSpc>
                          <a:spcPct val="115000"/>
                        </a:lnSpc>
                        <a:spcAft>
                          <a:spcPts val="0"/>
                        </a:spcAft>
                      </a:pPr>
                      <a:r>
                        <a:rPr lang="fr-FR" sz="1000"/>
                        <a:t>X</a:t>
                      </a:r>
                      <a:endParaRPr lang="fr-FR" sz="1000">
                        <a:latin typeface="Calibri"/>
                        <a:ea typeface="Calibri"/>
                        <a:cs typeface="Times New Roman"/>
                      </a:endParaRPr>
                    </a:p>
                  </a:txBody>
                  <a:tcPr marL="64306" marR="64306" marT="0" marB="0"/>
                </a:tc>
                <a:tc>
                  <a:txBody>
                    <a:bodyPr/>
                    <a:lstStyle/>
                    <a:p>
                      <a:pPr>
                        <a:lnSpc>
                          <a:spcPct val="115000"/>
                        </a:lnSpc>
                        <a:spcAft>
                          <a:spcPts val="0"/>
                        </a:spcAft>
                      </a:pPr>
                      <a:endParaRPr lang="fr-FR" sz="1000">
                        <a:latin typeface="Calibri"/>
                        <a:ea typeface="Calibri"/>
                        <a:cs typeface="Times New Roman"/>
                      </a:endParaRPr>
                    </a:p>
                  </a:txBody>
                  <a:tcPr marL="64306" marR="64306" marT="0" marB="0"/>
                </a:tc>
              </a:tr>
              <a:tr h="290855">
                <a:tc>
                  <a:txBody>
                    <a:bodyPr/>
                    <a:lstStyle/>
                    <a:p>
                      <a:pPr>
                        <a:lnSpc>
                          <a:spcPct val="115000"/>
                        </a:lnSpc>
                        <a:spcAft>
                          <a:spcPts val="0"/>
                        </a:spcAft>
                      </a:pPr>
                      <a:r>
                        <a:rPr lang="fr-FR" sz="1600"/>
                        <a:t>Public visé</a:t>
                      </a:r>
                      <a:endParaRPr lang="fr-FR" sz="1600">
                        <a:latin typeface="Calibri"/>
                        <a:ea typeface="Calibri"/>
                        <a:cs typeface="Times New Roman"/>
                      </a:endParaRPr>
                    </a:p>
                  </a:txBody>
                  <a:tcPr marL="64306" marR="64306" marT="0" marB="0"/>
                </a:tc>
                <a:tc>
                  <a:txBody>
                    <a:bodyPr/>
                    <a:lstStyle/>
                    <a:p>
                      <a:pPr algn="ctr">
                        <a:lnSpc>
                          <a:spcPct val="115000"/>
                        </a:lnSpc>
                        <a:spcAft>
                          <a:spcPts val="0"/>
                        </a:spcAft>
                      </a:pPr>
                      <a:endParaRPr lang="fr-FR" sz="1000">
                        <a:latin typeface="Calibri"/>
                        <a:ea typeface="Calibri"/>
                        <a:cs typeface="Times New Roman"/>
                      </a:endParaRPr>
                    </a:p>
                  </a:txBody>
                  <a:tcPr marL="64306" marR="64306" marT="0" marB="0"/>
                </a:tc>
                <a:tc>
                  <a:txBody>
                    <a:bodyPr/>
                    <a:lstStyle/>
                    <a:p>
                      <a:pPr algn="ctr">
                        <a:lnSpc>
                          <a:spcPct val="115000"/>
                        </a:lnSpc>
                        <a:spcAft>
                          <a:spcPts val="0"/>
                        </a:spcAft>
                      </a:pPr>
                      <a:r>
                        <a:rPr lang="fr-FR" sz="1000"/>
                        <a:t>X</a:t>
                      </a:r>
                      <a:endParaRPr lang="fr-FR" sz="1000">
                        <a:latin typeface="Calibri"/>
                        <a:ea typeface="Calibri"/>
                        <a:cs typeface="Times New Roman"/>
                      </a:endParaRPr>
                    </a:p>
                  </a:txBody>
                  <a:tcPr marL="64306" marR="64306" marT="0" marB="0"/>
                </a:tc>
                <a:tc>
                  <a:txBody>
                    <a:bodyPr/>
                    <a:lstStyle/>
                    <a:p>
                      <a:pPr>
                        <a:lnSpc>
                          <a:spcPct val="115000"/>
                        </a:lnSpc>
                        <a:spcAft>
                          <a:spcPts val="0"/>
                        </a:spcAft>
                      </a:pPr>
                      <a:endParaRPr lang="fr-FR" sz="1000">
                        <a:latin typeface="Calibri"/>
                        <a:ea typeface="Calibri"/>
                        <a:cs typeface="Times New Roman"/>
                      </a:endParaRPr>
                    </a:p>
                  </a:txBody>
                  <a:tcPr marL="64306" marR="64306" marT="0" marB="0"/>
                </a:tc>
              </a:tr>
              <a:tr h="581709">
                <a:tc>
                  <a:txBody>
                    <a:bodyPr/>
                    <a:lstStyle/>
                    <a:p>
                      <a:pPr>
                        <a:lnSpc>
                          <a:spcPct val="115000"/>
                        </a:lnSpc>
                        <a:spcAft>
                          <a:spcPts val="0"/>
                        </a:spcAft>
                      </a:pPr>
                      <a:r>
                        <a:rPr lang="fr-FR" sz="1600" dirty="0"/>
                        <a:t>Interactivité et échange d’informations</a:t>
                      </a:r>
                      <a:endParaRPr lang="fr-FR" sz="1600" dirty="0">
                        <a:latin typeface="Calibri"/>
                        <a:ea typeface="Calibri"/>
                        <a:cs typeface="Times New Roman"/>
                      </a:endParaRPr>
                    </a:p>
                  </a:txBody>
                  <a:tcPr marL="64306" marR="64306" marT="0" marB="0"/>
                </a:tc>
                <a:tc>
                  <a:txBody>
                    <a:bodyPr/>
                    <a:lstStyle/>
                    <a:p>
                      <a:pPr algn="ctr">
                        <a:lnSpc>
                          <a:spcPct val="115000"/>
                        </a:lnSpc>
                        <a:spcAft>
                          <a:spcPts val="0"/>
                        </a:spcAft>
                      </a:pPr>
                      <a:endParaRPr lang="fr-FR" sz="1000">
                        <a:latin typeface="Calibri"/>
                        <a:ea typeface="Calibri"/>
                        <a:cs typeface="Times New Roman"/>
                      </a:endParaRPr>
                    </a:p>
                  </a:txBody>
                  <a:tcPr marL="64306" marR="64306" marT="0" marB="0"/>
                </a:tc>
                <a:tc>
                  <a:txBody>
                    <a:bodyPr/>
                    <a:lstStyle/>
                    <a:p>
                      <a:pPr algn="ctr">
                        <a:lnSpc>
                          <a:spcPct val="115000"/>
                        </a:lnSpc>
                        <a:spcAft>
                          <a:spcPts val="0"/>
                        </a:spcAft>
                      </a:pPr>
                      <a:r>
                        <a:rPr lang="fr-FR" sz="1000"/>
                        <a:t>X</a:t>
                      </a:r>
                      <a:endParaRPr lang="fr-FR" sz="1000">
                        <a:latin typeface="Calibri"/>
                        <a:ea typeface="Calibri"/>
                        <a:cs typeface="Times New Roman"/>
                      </a:endParaRPr>
                    </a:p>
                  </a:txBody>
                  <a:tcPr marL="64306" marR="64306" marT="0" marB="0"/>
                </a:tc>
                <a:tc>
                  <a:txBody>
                    <a:bodyPr/>
                    <a:lstStyle/>
                    <a:p>
                      <a:pPr>
                        <a:lnSpc>
                          <a:spcPct val="115000"/>
                        </a:lnSpc>
                        <a:spcAft>
                          <a:spcPts val="0"/>
                        </a:spcAft>
                      </a:pPr>
                      <a:endParaRPr lang="fr-FR" sz="1000">
                        <a:latin typeface="Calibri"/>
                        <a:ea typeface="Calibri"/>
                        <a:cs typeface="Times New Roman"/>
                      </a:endParaRPr>
                    </a:p>
                  </a:txBody>
                  <a:tcPr marL="64306" marR="64306" marT="0" marB="0"/>
                </a:tc>
              </a:tr>
              <a:tr h="290855">
                <a:tc>
                  <a:txBody>
                    <a:bodyPr/>
                    <a:lstStyle/>
                    <a:p>
                      <a:pPr>
                        <a:lnSpc>
                          <a:spcPct val="115000"/>
                        </a:lnSpc>
                        <a:spcAft>
                          <a:spcPts val="0"/>
                        </a:spcAft>
                      </a:pPr>
                      <a:r>
                        <a:rPr lang="fr-FR" sz="1600" dirty="0"/>
                        <a:t>Mise à jour de l’information</a:t>
                      </a:r>
                      <a:endParaRPr lang="fr-FR" sz="1600" dirty="0">
                        <a:latin typeface="Calibri"/>
                        <a:ea typeface="Calibri"/>
                        <a:cs typeface="Times New Roman"/>
                      </a:endParaRPr>
                    </a:p>
                  </a:txBody>
                  <a:tcPr marL="64306" marR="64306" marT="0" marB="0"/>
                </a:tc>
                <a:tc>
                  <a:txBody>
                    <a:bodyPr/>
                    <a:lstStyle/>
                    <a:p>
                      <a:pPr algn="ctr">
                        <a:lnSpc>
                          <a:spcPct val="115000"/>
                        </a:lnSpc>
                        <a:spcAft>
                          <a:spcPts val="0"/>
                        </a:spcAft>
                      </a:pPr>
                      <a:endParaRPr lang="fr-FR" sz="1000">
                        <a:latin typeface="Calibri"/>
                        <a:ea typeface="Calibri"/>
                        <a:cs typeface="Times New Roman"/>
                      </a:endParaRPr>
                    </a:p>
                  </a:txBody>
                  <a:tcPr marL="64306" marR="64306" marT="0" marB="0"/>
                </a:tc>
                <a:tc>
                  <a:txBody>
                    <a:bodyPr/>
                    <a:lstStyle/>
                    <a:p>
                      <a:pPr algn="ctr">
                        <a:lnSpc>
                          <a:spcPct val="115000"/>
                        </a:lnSpc>
                        <a:spcAft>
                          <a:spcPts val="0"/>
                        </a:spcAft>
                      </a:pPr>
                      <a:r>
                        <a:rPr lang="fr-FR" sz="1000"/>
                        <a:t>X</a:t>
                      </a:r>
                      <a:endParaRPr lang="fr-FR" sz="1000">
                        <a:latin typeface="Calibri"/>
                        <a:ea typeface="Calibri"/>
                        <a:cs typeface="Times New Roman"/>
                      </a:endParaRPr>
                    </a:p>
                  </a:txBody>
                  <a:tcPr marL="64306" marR="64306" marT="0" marB="0"/>
                </a:tc>
                <a:tc>
                  <a:txBody>
                    <a:bodyPr/>
                    <a:lstStyle/>
                    <a:p>
                      <a:pPr>
                        <a:lnSpc>
                          <a:spcPct val="115000"/>
                        </a:lnSpc>
                        <a:spcAft>
                          <a:spcPts val="0"/>
                        </a:spcAft>
                      </a:pPr>
                      <a:endParaRPr lang="fr-FR" sz="1000">
                        <a:latin typeface="Calibri"/>
                        <a:ea typeface="Calibri"/>
                        <a:cs typeface="Times New Roman"/>
                      </a:endParaRPr>
                    </a:p>
                  </a:txBody>
                  <a:tcPr marL="64306" marR="64306" marT="0" marB="0"/>
                </a:tc>
              </a:tr>
              <a:tr h="290855">
                <a:tc>
                  <a:txBody>
                    <a:bodyPr/>
                    <a:lstStyle/>
                    <a:p>
                      <a:pPr>
                        <a:lnSpc>
                          <a:spcPct val="115000"/>
                        </a:lnSpc>
                        <a:spcAft>
                          <a:spcPts val="0"/>
                        </a:spcAft>
                      </a:pPr>
                      <a:r>
                        <a:rPr lang="fr-FR" sz="1600" dirty="0"/>
                        <a:t>Qualité de navigation</a:t>
                      </a:r>
                      <a:endParaRPr lang="fr-FR" sz="1600" dirty="0">
                        <a:latin typeface="Calibri"/>
                        <a:ea typeface="Calibri"/>
                        <a:cs typeface="Times New Roman"/>
                      </a:endParaRPr>
                    </a:p>
                  </a:txBody>
                  <a:tcPr marL="64306" marR="64306" marT="0" marB="0"/>
                </a:tc>
                <a:tc>
                  <a:txBody>
                    <a:bodyPr/>
                    <a:lstStyle/>
                    <a:p>
                      <a:pPr algn="ctr">
                        <a:lnSpc>
                          <a:spcPct val="115000"/>
                        </a:lnSpc>
                        <a:spcAft>
                          <a:spcPts val="0"/>
                        </a:spcAft>
                      </a:pPr>
                      <a:r>
                        <a:rPr lang="fr-FR" sz="1000"/>
                        <a:t>X</a:t>
                      </a:r>
                      <a:endParaRPr lang="fr-FR" sz="1000">
                        <a:latin typeface="Calibri"/>
                        <a:ea typeface="Calibri"/>
                        <a:cs typeface="Times New Roman"/>
                      </a:endParaRPr>
                    </a:p>
                  </a:txBody>
                  <a:tcPr marL="64306" marR="64306" marT="0" marB="0"/>
                </a:tc>
                <a:tc>
                  <a:txBody>
                    <a:bodyPr/>
                    <a:lstStyle/>
                    <a:p>
                      <a:pPr algn="ctr">
                        <a:lnSpc>
                          <a:spcPct val="115000"/>
                        </a:lnSpc>
                        <a:spcAft>
                          <a:spcPts val="0"/>
                        </a:spcAft>
                      </a:pPr>
                      <a:endParaRPr lang="fr-FR" sz="1000">
                        <a:latin typeface="Calibri"/>
                        <a:ea typeface="Calibri"/>
                        <a:cs typeface="Times New Roman"/>
                      </a:endParaRPr>
                    </a:p>
                  </a:txBody>
                  <a:tcPr marL="64306" marR="64306" marT="0" marB="0"/>
                </a:tc>
                <a:tc>
                  <a:txBody>
                    <a:bodyPr/>
                    <a:lstStyle/>
                    <a:p>
                      <a:pPr>
                        <a:lnSpc>
                          <a:spcPct val="115000"/>
                        </a:lnSpc>
                        <a:spcAft>
                          <a:spcPts val="0"/>
                        </a:spcAft>
                      </a:pPr>
                      <a:endParaRPr lang="fr-FR" sz="1000" dirty="0">
                        <a:latin typeface="Calibri"/>
                        <a:ea typeface="Calibri"/>
                        <a:cs typeface="Times New Roman"/>
                      </a:endParaRPr>
                    </a:p>
                  </a:txBody>
                  <a:tcPr marL="64306" marR="64306" marT="0" marB="0"/>
                </a:tc>
              </a:tr>
            </a:tbl>
          </a:graphicData>
        </a:graphic>
      </p:graphicFrame>
      <p:sp>
        <p:nvSpPr>
          <p:cNvPr id="46081" name="AutoShape 1"/>
          <p:cNvSpPr>
            <a:spLocks noChangeShapeType="1"/>
          </p:cNvSpPr>
          <p:nvPr/>
        </p:nvSpPr>
        <p:spPr bwMode="auto">
          <a:xfrm>
            <a:off x="-71438" y="-1588"/>
            <a:ext cx="2098676" cy="495301"/>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cxnSp>
        <p:nvCxnSpPr>
          <p:cNvPr id="8" name="Connecteur droit 7"/>
          <p:cNvCxnSpPr/>
          <p:nvPr/>
        </p:nvCxnSpPr>
        <p:spPr>
          <a:xfrm>
            <a:off x="1071538" y="1500174"/>
            <a:ext cx="2357454" cy="71438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p:nvCxnSpPr>
        <p:spPr>
          <a:xfrm rot="5400000">
            <a:off x="2964645" y="1964521"/>
            <a:ext cx="107157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p:nvCxnSpPr>
        <p:spPr>
          <a:xfrm rot="10800000">
            <a:off x="1071538" y="2285992"/>
            <a:ext cx="250033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p:nvCxnSpPr>
        <p:spPr>
          <a:xfrm rot="5400000">
            <a:off x="535753" y="1821645"/>
            <a:ext cx="92869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Connecteur droit 18"/>
          <p:cNvCxnSpPr/>
          <p:nvPr/>
        </p:nvCxnSpPr>
        <p:spPr>
          <a:xfrm>
            <a:off x="1000100" y="1428736"/>
            <a:ext cx="2500330" cy="1588"/>
          </a:xfrm>
          <a:prstGeom prst="line">
            <a:avLst/>
          </a:prstGeom>
        </p:spPr>
        <p:style>
          <a:lnRef idx="1">
            <a:schemeClr val="accent1"/>
          </a:lnRef>
          <a:fillRef idx="0">
            <a:schemeClr val="accent1"/>
          </a:fillRef>
          <a:effectRef idx="0">
            <a:schemeClr val="accent1"/>
          </a:effectRef>
          <a:fontRef idx="minor">
            <a:schemeClr val="tx1"/>
          </a:fontRef>
        </p:style>
      </p:cxnSp>
      <p:grpSp>
        <p:nvGrpSpPr>
          <p:cNvPr id="13" name="Group 69"/>
          <p:cNvGrpSpPr>
            <a:grpSpLocks/>
          </p:cNvGrpSpPr>
          <p:nvPr/>
        </p:nvGrpSpPr>
        <p:grpSpPr bwMode="auto">
          <a:xfrm>
            <a:off x="7358082" y="5715016"/>
            <a:ext cx="1428728" cy="857232"/>
            <a:chOff x="2078" y="1680"/>
            <a:chExt cx="1615" cy="1615"/>
          </a:xfrm>
          <a:solidFill>
            <a:schemeClr val="accent2">
              <a:lumMod val="20000"/>
              <a:lumOff val="80000"/>
            </a:schemeClr>
          </a:solidFill>
        </p:grpSpPr>
        <p:sp>
          <p:nvSpPr>
            <p:cNvPr id="14" name="Oval 70"/>
            <p:cNvSpPr>
              <a:spLocks noChangeArrowheads="1"/>
            </p:cNvSpPr>
            <p:nvPr/>
          </p:nvSpPr>
          <p:spPr bwMode="gray">
            <a:xfrm>
              <a:off x="2078" y="1680"/>
              <a:ext cx="1615" cy="1615"/>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15" name="Oval 71"/>
            <p:cNvSpPr>
              <a:spLocks noChangeArrowheads="1"/>
            </p:cNvSpPr>
            <p:nvPr/>
          </p:nvSpPr>
          <p:spPr bwMode="gray">
            <a:xfrm>
              <a:off x="2170" y="1771"/>
              <a:ext cx="1430" cy="1430"/>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17" name="Oval 72"/>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8" name="Oval 73"/>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20" name="Oval 74"/>
            <p:cNvSpPr>
              <a:spLocks noChangeArrowheads="1"/>
            </p:cNvSpPr>
            <p:nvPr/>
          </p:nvSpPr>
          <p:spPr bwMode="gray">
            <a:xfrm>
              <a:off x="2337" y="1939"/>
              <a:ext cx="1096" cy="1098"/>
            </a:xfrm>
            <a:prstGeom prst="ellipse">
              <a:avLst/>
            </a:prstGeom>
            <a:ln>
              <a:headEnd/>
              <a:tailEnd/>
            </a:ln>
          </p:spPr>
          <p:style>
            <a:lnRef idx="1">
              <a:schemeClr val="dk1"/>
            </a:lnRef>
            <a:fillRef idx="3">
              <a:schemeClr val="dk1"/>
            </a:fillRef>
            <a:effectRef idx="2">
              <a:schemeClr val="dk1"/>
            </a:effectRef>
            <a:fontRef idx="minor">
              <a:schemeClr val="lt1"/>
            </a:fontRef>
          </p:style>
          <p:txBody>
            <a:bodyPr anchor="ctr">
              <a:spAutoFit/>
            </a:bodyPr>
            <a:lstStyle/>
            <a:p>
              <a:pPr>
                <a:defRPr/>
              </a:pPr>
              <a:endParaRPr lang="fr-FR" dirty="0"/>
            </a:p>
          </p:txBody>
        </p:sp>
        <p:sp>
          <p:nvSpPr>
            <p:cNvPr id="21" name="Oval 75"/>
            <p:cNvSpPr>
              <a:spLocks noChangeArrowheads="1"/>
            </p:cNvSpPr>
            <p:nvPr/>
          </p:nvSpPr>
          <p:spPr bwMode="gray">
            <a:xfrm>
              <a:off x="2337" y="1939"/>
              <a:ext cx="1096" cy="1098"/>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anchor="ctr">
              <a:spAutoFit/>
            </a:bodyPr>
            <a:lstStyle/>
            <a:p>
              <a:pPr>
                <a:defRPr/>
              </a:pPr>
              <a:endParaRPr lang="fr-FR" dirty="0"/>
            </a:p>
          </p:txBody>
        </p:sp>
      </p:gr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dirty="0" err="1" smtClean="0"/>
              <a:t>Améliorations</a:t>
            </a:r>
            <a:r>
              <a:rPr lang="en-US" dirty="0" smtClean="0"/>
              <a:t> </a:t>
            </a:r>
            <a:r>
              <a:rPr lang="en-US" dirty="0" err="1" smtClean="0"/>
              <a:t>envisagées</a:t>
            </a:r>
            <a:endParaRPr lang="en-US" dirty="0"/>
          </a:p>
        </p:txBody>
      </p:sp>
      <p:sp>
        <p:nvSpPr>
          <p:cNvPr id="54276" name="AutoShape 4"/>
          <p:cNvSpPr>
            <a:spLocks noChangeArrowheads="1"/>
          </p:cNvSpPr>
          <p:nvPr/>
        </p:nvSpPr>
        <p:spPr bwMode="gray">
          <a:xfrm>
            <a:off x="4143372" y="2714620"/>
            <a:ext cx="2928958" cy="1754326"/>
          </a:xfrm>
          <a:prstGeom prst="chevron">
            <a:avLst>
              <a:gd name="adj" fmla="val 18877"/>
            </a:avLst>
          </a:prstGeom>
          <a:gradFill rotWithShape="1">
            <a:gsLst>
              <a:gs pos="0">
                <a:schemeClr val="hlink"/>
              </a:gs>
              <a:gs pos="100000">
                <a:schemeClr val="hlink">
                  <a:gamma/>
                  <a:tint val="60784"/>
                  <a:invGamma/>
                </a:schemeClr>
              </a:gs>
            </a:gsLst>
            <a:lin ang="0" scaled="1"/>
          </a:gradFill>
          <a:ln w="38100">
            <a:solidFill>
              <a:srgbClr val="EAEAEA"/>
            </a:solidFill>
            <a:miter lim="800000"/>
            <a:headEnd/>
            <a:tailEnd/>
          </a:ln>
          <a:effectLst>
            <a:outerShdw dist="109250" dir="3267739" algn="ctr" rotWithShape="0">
              <a:srgbClr val="333333">
                <a:alpha val="50000"/>
              </a:srgbClr>
            </a:outerShdw>
          </a:effectLst>
        </p:spPr>
        <p:txBody>
          <a:bodyPr wrap="square" anchor="ctr">
            <a:spAutoFit/>
          </a:bodyPr>
          <a:lstStyle/>
          <a:p>
            <a:endParaRPr lang="fr-FR" dirty="0" smtClean="0"/>
          </a:p>
          <a:p>
            <a:endParaRPr lang="fr-FR" dirty="0" smtClean="0"/>
          </a:p>
          <a:p>
            <a:r>
              <a:rPr lang="fr-FR" dirty="0" smtClean="0"/>
              <a:t>Améliorer la qualité de la navigation</a:t>
            </a:r>
          </a:p>
          <a:p>
            <a:endParaRPr lang="fr-FR" dirty="0" smtClean="0"/>
          </a:p>
          <a:p>
            <a:endParaRPr lang="fr-FR" dirty="0"/>
          </a:p>
        </p:txBody>
      </p:sp>
      <p:sp>
        <p:nvSpPr>
          <p:cNvPr id="54277" name="AutoShape 5"/>
          <p:cNvSpPr>
            <a:spLocks noChangeArrowheads="1"/>
          </p:cNvSpPr>
          <p:nvPr/>
        </p:nvSpPr>
        <p:spPr bwMode="gray">
          <a:xfrm>
            <a:off x="1714480" y="2714620"/>
            <a:ext cx="2725762" cy="1754326"/>
          </a:xfrm>
          <a:prstGeom prst="chevron">
            <a:avLst>
              <a:gd name="adj" fmla="val 18877"/>
            </a:avLst>
          </a:prstGeom>
          <a:gradFill rotWithShape="1">
            <a:gsLst>
              <a:gs pos="0">
                <a:schemeClr val="accent1"/>
              </a:gs>
              <a:gs pos="100000">
                <a:schemeClr val="accent1">
                  <a:gamma/>
                  <a:tint val="60784"/>
                  <a:invGamma/>
                </a:schemeClr>
              </a:gs>
            </a:gsLst>
            <a:lin ang="0" scaled="1"/>
          </a:gradFill>
          <a:ln w="38100">
            <a:solidFill>
              <a:srgbClr val="EAEAEA"/>
            </a:solidFill>
            <a:miter lim="800000"/>
            <a:headEnd/>
            <a:tailEnd/>
          </a:ln>
          <a:effectLst>
            <a:outerShdw dist="109250" dir="3267739" algn="ctr" rotWithShape="0">
              <a:srgbClr val="333333">
                <a:alpha val="50000"/>
              </a:srgbClr>
            </a:outerShdw>
          </a:effectLst>
        </p:spPr>
        <p:txBody>
          <a:bodyPr wrap="square" anchor="ctr">
            <a:spAutoFit/>
          </a:bodyPr>
          <a:lstStyle/>
          <a:p>
            <a:endParaRPr lang="fr-FR" dirty="0" smtClean="0"/>
          </a:p>
          <a:p>
            <a:r>
              <a:rPr lang="fr-FR" dirty="0" smtClean="0"/>
              <a:t>Améliorer l’aspect visuel du portail</a:t>
            </a:r>
          </a:p>
          <a:p>
            <a:endParaRPr lang="fr-FR" dirty="0" smtClean="0"/>
          </a:p>
          <a:p>
            <a:endParaRPr lang="fr-FR" dirty="0"/>
          </a:p>
        </p:txBody>
      </p:sp>
      <p:sp>
        <p:nvSpPr>
          <p:cNvPr id="54278" name="AutoShape 6"/>
          <p:cNvSpPr>
            <a:spLocks noChangeArrowheads="1"/>
          </p:cNvSpPr>
          <p:nvPr/>
        </p:nvSpPr>
        <p:spPr bwMode="gray">
          <a:xfrm>
            <a:off x="2071670" y="1928802"/>
            <a:ext cx="1724025" cy="498475"/>
          </a:xfrm>
          <a:prstGeom prst="roundRect">
            <a:avLst>
              <a:gd name="adj" fmla="val 50000"/>
            </a:avLst>
          </a:prstGeom>
          <a:gradFill rotWithShape="1">
            <a:gsLst>
              <a:gs pos="0">
                <a:schemeClr val="accent1"/>
              </a:gs>
              <a:gs pos="100000">
                <a:schemeClr val="accent1">
                  <a:gamma/>
                  <a:shade val="46275"/>
                  <a:invGamma/>
                </a:schemeClr>
              </a:gs>
            </a:gsLst>
            <a:lin ang="0" scaled="1"/>
          </a:gradFill>
          <a:ln w="38100" algn="ctr">
            <a:solidFill>
              <a:srgbClr val="FFFFFF"/>
            </a:solidFill>
            <a:round/>
            <a:headEnd/>
            <a:tailEnd/>
          </a:ln>
          <a:effectLst>
            <a:outerShdw dist="63500" dir="3187806" algn="ctr" rotWithShape="0">
              <a:srgbClr val="001D3A"/>
            </a:outerShdw>
          </a:effectLst>
        </p:spPr>
        <p:txBody>
          <a:bodyPr wrap="none" anchor="ctr"/>
          <a:lstStyle/>
          <a:p>
            <a:pPr algn="ctr" eaLnBrk="0" hangingPunct="0"/>
            <a:r>
              <a:rPr lang="en-US" sz="2000" b="1" dirty="0">
                <a:solidFill>
                  <a:schemeClr val="bg1"/>
                </a:solidFill>
              </a:rPr>
              <a:t>Phase 1</a:t>
            </a:r>
          </a:p>
        </p:txBody>
      </p:sp>
      <p:sp>
        <p:nvSpPr>
          <p:cNvPr id="54279" name="AutoShape 7"/>
          <p:cNvSpPr>
            <a:spLocks noChangeArrowheads="1"/>
          </p:cNvSpPr>
          <p:nvPr/>
        </p:nvSpPr>
        <p:spPr bwMode="gray">
          <a:xfrm>
            <a:off x="4643438" y="1928802"/>
            <a:ext cx="1724025" cy="498475"/>
          </a:xfrm>
          <a:prstGeom prst="roundRect">
            <a:avLst>
              <a:gd name="adj" fmla="val 50000"/>
            </a:avLst>
          </a:prstGeom>
          <a:gradFill rotWithShape="1">
            <a:gsLst>
              <a:gs pos="0">
                <a:schemeClr val="hlink"/>
              </a:gs>
              <a:gs pos="100000">
                <a:schemeClr val="hlink">
                  <a:gamma/>
                  <a:shade val="46275"/>
                  <a:invGamma/>
                </a:schemeClr>
              </a:gs>
            </a:gsLst>
            <a:lin ang="0" scaled="1"/>
          </a:gradFill>
          <a:ln w="38100" algn="ctr">
            <a:solidFill>
              <a:srgbClr val="FFFFFF"/>
            </a:solidFill>
            <a:round/>
            <a:headEnd/>
            <a:tailEnd/>
          </a:ln>
          <a:effectLst>
            <a:outerShdw dist="63500" dir="3187806" algn="ctr" rotWithShape="0">
              <a:srgbClr val="001D3A"/>
            </a:outerShdw>
          </a:effectLst>
        </p:spPr>
        <p:txBody>
          <a:bodyPr wrap="none" anchor="ctr"/>
          <a:lstStyle/>
          <a:p>
            <a:pPr algn="ctr"/>
            <a:r>
              <a:rPr lang="en-US" sz="2000" b="1" dirty="0">
                <a:solidFill>
                  <a:schemeClr val="bg1"/>
                </a:solidFill>
              </a:rPr>
              <a:t>Phase 2</a:t>
            </a:r>
          </a:p>
        </p:txBody>
      </p:sp>
      <p:grpSp>
        <p:nvGrpSpPr>
          <p:cNvPr id="11" name="Group 69"/>
          <p:cNvGrpSpPr>
            <a:grpSpLocks/>
          </p:cNvGrpSpPr>
          <p:nvPr/>
        </p:nvGrpSpPr>
        <p:grpSpPr bwMode="auto">
          <a:xfrm>
            <a:off x="7358082" y="5715016"/>
            <a:ext cx="1428728" cy="857232"/>
            <a:chOff x="2078" y="1680"/>
            <a:chExt cx="1615" cy="1615"/>
          </a:xfrm>
          <a:solidFill>
            <a:schemeClr val="accent2">
              <a:lumMod val="20000"/>
              <a:lumOff val="80000"/>
            </a:schemeClr>
          </a:solidFill>
        </p:grpSpPr>
        <p:sp>
          <p:nvSpPr>
            <p:cNvPr id="12" name="Oval 70"/>
            <p:cNvSpPr>
              <a:spLocks noChangeArrowheads="1"/>
            </p:cNvSpPr>
            <p:nvPr/>
          </p:nvSpPr>
          <p:spPr bwMode="gray">
            <a:xfrm>
              <a:off x="2078" y="1680"/>
              <a:ext cx="1615" cy="1615"/>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13" name="Oval 71"/>
            <p:cNvSpPr>
              <a:spLocks noChangeArrowheads="1"/>
            </p:cNvSpPr>
            <p:nvPr/>
          </p:nvSpPr>
          <p:spPr bwMode="gray">
            <a:xfrm>
              <a:off x="2170" y="1771"/>
              <a:ext cx="1430" cy="1430"/>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14" name="Oval 72"/>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5" name="Oval 73"/>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6" name="Oval 74"/>
            <p:cNvSpPr>
              <a:spLocks noChangeArrowheads="1"/>
            </p:cNvSpPr>
            <p:nvPr/>
          </p:nvSpPr>
          <p:spPr bwMode="gray">
            <a:xfrm>
              <a:off x="2337" y="1939"/>
              <a:ext cx="1096" cy="1098"/>
            </a:xfrm>
            <a:prstGeom prst="ellipse">
              <a:avLst/>
            </a:prstGeom>
            <a:ln>
              <a:headEnd/>
              <a:tailEnd/>
            </a:ln>
          </p:spPr>
          <p:style>
            <a:lnRef idx="1">
              <a:schemeClr val="dk1"/>
            </a:lnRef>
            <a:fillRef idx="3">
              <a:schemeClr val="dk1"/>
            </a:fillRef>
            <a:effectRef idx="2">
              <a:schemeClr val="dk1"/>
            </a:effectRef>
            <a:fontRef idx="minor">
              <a:schemeClr val="lt1"/>
            </a:fontRef>
          </p:style>
          <p:txBody>
            <a:bodyPr anchor="ctr">
              <a:spAutoFit/>
            </a:bodyPr>
            <a:lstStyle/>
            <a:p>
              <a:pPr>
                <a:defRPr/>
              </a:pPr>
              <a:endParaRPr lang="fr-FR" dirty="0"/>
            </a:p>
          </p:txBody>
        </p:sp>
        <p:sp>
          <p:nvSpPr>
            <p:cNvPr id="17" name="Oval 75"/>
            <p:cNvSpPr>
              <a:spLocks noChangeArrowheads="1"/>
            </p:cNvSpPr>
            <p:nvPr/>
          </p:nvSpPr>
          <p:spPr bwMode="gray">
            <a:xfrm>
              <a:off x="2337" y="1939"/>
              <a:ext cx="1096" cy="1098"/>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anchor="ctr">
              <a:spAutoFit/>
            </a:bodyPr>
            <a:lstStyle/>
            <a:p>
              <a:pPr>
                <a:defRPr/>
              </a:pPr>
              <a:endParaRPr lang="fr-FR" dirty="0"/>
            </a:p>
          </p:txBody>
        </p:sp>
      </p:gr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p:cNvSpPr>
            <a:spLocks noGrp="1"/>
          </p:cNvSpPr>
          <p:nvPr>
            <p:ph type="ftr" sz="quarter" idx="11"/>
          </p:nvPr>
        </p:nvSpPr>
        <p:spPr/>
        <p:txBody>
          <a:bodyPr/>
          <a:lstStyle/>
          <a:p>
            <a:r>
              <a:rPr lang="en-US" smtClean="0"/>
              <a:t>www.themegallery.com</a:t>
            </a:r>
            <a:endParaRPr lang="en-US"/>
          </a:p>
        </p:txBody>
      </p:sp>
      <p:pic>
        <p:nvPicPr>
          <p:cNvPr id="4" name="Image 3"/>
          <p:cNvPicPr/>
          <p:nvPr/>
        </p:nvPicPr>
        <p:blipFill>
          <a:blip r:embed="rId2"/>
          <a:srcRect/>
          <a:stretch>
            <a:fillRect/>
          </a:stretch>
        </p:blipFill>
        <p:spPr bwMode="auto">
          <a:xfrm>
            <a:off x="0" y="785794"/>
            <a:ext cx="8929718" cy="592935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US" sz="2800" dirty="0" smtClean="0"/>
              <a:t>Phase 1:Améliorer </a:t>
            </a:r>
            <a:r>
              <a:rPr lang="en-US" sz="2800" dirty="0" err="1" smtClean="0"/>
              <a:t>l’aspect</a:t>
            </a:r>
            <a:r>
              <a:rPr lang="en-US" sz="2800" dirty="0" smtClean="0"/>
              <a:t> </a:t>
            </a:r>
            <a:r>
              <a:rPr lang="en-US" sz="2800" dirty="0" err="1" smtClean="0"/>
              <a:t>visuel</a:t>
            </a:r>
            <a:endParaRPr lang="en-US" sz="1600" dirty="0"/>
          </a:p>
        </p:txBody>
      </p:sp>
      <p:grpSp>
        <p:nvGrpSpPr>
          <p:cNvPr id="2" name="Group 3"/>
          <p:cNvGrpSpPr>
            <a:grpSpLocks/>
          </p:cNvGrpSpPr>
          <p:nvPr/>
        </p:nvGrpSpPr>
        <p:grpSpPr bwMode="auto">
          <a:xfrm>
            <a:off x="785813" y="1143000"/>
            <a:ext cx="2520951" cy="5273676"/>
            <a:chOff x="495" y="1296"/>
            <a:chExt cx="1588" cy="3322"/>
          </a:xfrm>
        </p:grpSpPr>
        <p:sp>
          <p:nvSpPr>
            <p:cNvPr id="74756" name="AutoShape 4"/>
            <p:cNvSpPr>
              <a:spLocks noChangeArrowheads="1"/>
            </p:cNvSpPr>
            <p:nvPr/>
          </p:nvSpPr>
          <p:spPr bwMode="gray">
            <a:xfrm>
              <a:off x="495" y="1490"/>
              <a:ext cx="1588" cy="2641"/>
            </a:xfrm>
            <a:prstGeom prst="roundRect">
              <a:avLst>
                <a:gd name="adj" fmla="val 17509"/>
              </a:avLst>
            </a:prstGeom>
            <a:gradFill rotWithShape="1">
              <a:gsLst>
                <a:gs pos="0">
                  <a:srgbClr val="4E91D4"/>
                </a:gs>
                <a:gs pos="100000">
                  <a:srgbClr val="3477A4"/>
                </a:gs>
              </a:gsLst>
              <a:lin ang="2700000" scaled="1"/>
            </a:gradFill>
            <a:ln w="9525">
              <a:noFill/>
              <a:round/>
              <a:headEnd/>
              <a:tailEnd/>
            </a:ln>
            <a:effectLst/>
          </p:spPr>
          <p:txBody>
            <a:bodyPr wrap="none" anchor="ctr"/>
            <a:lstStyle/>
            <a:p>
              <a:endParaRPr lang="fr-FR"/>
            </a:p>
          </p:txBody>
        </p:sp>
        <p:sp>
          <p:nvSpPr>
            <p:cNvPr id="74757" name="AutoShape 5"/>
            <p:cNvSpPr>
              <a:spLocks noChangeArrowheads="1"/>
            </p:cNvSpPr>
            <p:nvPr/>
          </p:nvSpPr>
          <p:spPr bwMode="gray">
            <a:xfrm>
              <a:off x="495" y="1495"/>
              <a:ext cx="1568" cy="2591"/>
            </a:xfrm>
            <a:prstGeom prst="roundRect">
              <a:avLst>
                <a:gd name="adj" fmla="val 16667"/>
              </a:avLst>
            </a:prstGeom>
            <a:solidFill>
              <a:srgbClr val="3CA1E6"/>
            </a:solidFill>
            <a:ln w="9525">
              <a:noFill/>
              <a:round/>
              <a:headEnd/>
              <a:tailEnd/>
            </a:ln>
            <a:effectLst/>
          </p:spPr>
          <p:txBody>
            <a:bodyPr wrap="none" anchor="ctr"/>
            <a:lstStyle/>
            <a:p>
              <a:endParaRPr lang="fr-FR"/>
            </a:p>
          </p:txBody>
        </p:sp>
        <p:sp>
          <p:nvSpPr>
            <p:cNvPr id="74758" name="AutoShape 6"/>
            <p:cNvSpPr>
              <a:spLocks noChangeArrowheads="1"/>
            </p:cNvSpPr>
            <p:nvPr/>
          </p:nvSpPr>
          <p:spPr bwMode="gray">
            <a:xfrm>
              <a:off x="495" y="2795"/>
              <a:ext cx="1561" cy="1246"/>
            </a:xfrm>
            <a:prstGeom prst="roundRect">
              <a:avLst>
                <a:gd name="adj" fmla="val 50000"/>
              </a:avLst>
            </a:prstGeom>
            <a:gradFill rotWithShape="1">
              <a:gsLst>
                <a:gs pos="0">
                  <a:srgbClr val="3CA1E6">
                    <a:alpha val="0"/>
                  </a:srgbClr>
                </a:gs>
                <a:gs pos="100000">
                  <a:srgbClr val="3CA1E6">
                    <a:gamma/>
                    <a:tint val="51373"/>
                    <a:invGamma/>
                  </a:srgbClr>
                </a:gs>
              </a:gsLst>
              <a:lin ang="5400000" scaled="1"/>
            </a:gradFill>
            <a:ln w="9525">
              <a:noFill/>
              <a:round/>
              <a:headEnd/>
              <a:tailEnd/>
            </a:ln>
            <a:effectLst/>
          </p:spPr>
          <p:txBody>
            <a:bodyPr wrap="none" anchor="ctr"/>
            <a:lstStyle/>
            <a:p>
              <a:endParaRPr lang="fr-FR"/>
            </a:p>
          </p:txBody>
        </p:sp>
        <p:sp>
          <p:nvSpPr>
            <p:cNvPr id="74759" name="AutoShape 7"/>
            <p:cNvSpPr>
              <a:spLocks noChangeArrowheads="1"/>
            </p:cNvSpPr>
            <p:nvPr/>
          </p:nvSpPr>
          <p:spPr bwMode="gray">
            <a:xfrm>
              <a:off x="495" y="1521"/>
              <a:ext cx="1529" cy="945"/>
            </a:xfrm>
            <a:prstGeom prst="roundRect">
              <a:avLst>
                <a:gd name="adj" fmla="val 50000"/>
              </a:avLst>
            </a:prstGeom>
            <a:gradFill rotWithShape="1">
              <a:gsLst>
                <a:gs pos="0">
                  <a:srgbClr val="3CA1E6">
                    <a:gamma/>
                    <a:tint val="33333"/>
                    <a:invGamma/>
                  </a:srgbClr>
                </a:gs>
                <a:gs pos="100000">
                  <a:srgbClr val="3CA1E6">
                    <a:alpha val="0"/>
                  </a:srgbClr>
                </a:gs>
              </a:gsLst>
              <a:lin ang="5400000" scaled="1"/>
            </a:gradFill>
            <a:ln w="9525">
              <a:noFill/>
              <a:round/>
              <a:headEnd/>
              <a:tailEnd/>
            </a:ln>
            <a:effectLst/>
          </p:spPr>
          <p:txBody>
            <a:bodyPr wrap="none" anchor="ctr"/>
            <a:lstStyle/>
            <a:p>
              <a:endParaRPr lang="fr-FR"/>
            </a:p>
          </p:txBody>
        </p:sp>
        <p:sp>
          <p:nvSpPr>
            <p:cNvPr id="74761" name="AutoShape 9"/>
            <p:cNvSpPr>
              <a:spLocks noChangeArrowheads="1"/>
            </p:cNvSpPr>
            <p:nvPr/>
          </p:nvSpPr>
          <p:spPr bwMode="gray">
            <a:xfrm>
              <a:off x="585" y="4131"/>
              <a:ext cx="1304" cy="487"/>
            </a:xfrm>
            <a:prstGeom prst="roundRect">
              <a:avLst>
                <a:gd name="adj" fmla="val 50000"/>
              </a:avLst>
            </a:prstGeom>
            <a:gradFill rotWithShape="1">
              <a:gsLst>
                <a:gs pos="0">
                  <a:srgbClr val="7DAFD4"/>
                </a:gs>
                <a:gs pos="100000">
                  <a:schemeClr val="bg1"/>
                </a:gs>
              </a:gsLst>
              <a:lin ang="5400000" scaled="1"/>
            </a:gradFill>
            <a:ln w="9525">
              <a:noFill/>
              <a:round/>
              <a:headEnd/>
              <a:tailEnd/>
            </a:ln>
            <a:effectLst/>
          </p:spPr>
          <p:txBody>
            <a:bodyPr wrap="none" anchor="ctr"/>
            <a:lstStyle/>
            <a:p>
              <a:endParaRPr lang="fr-FR"/>
            </a:p>
          </p:txBody>
        </p:sp>
        <p:grpSp>
          <p:nvGrpSpPr>
            <p:cNvPr id="3" name="Group 10"/>
            <p:cNvGrpSpPr>
              <a:grpSpLocks/>
            </p:cNvGrpSpPr>
            <p:nvPr/>
          </p:nvGrpSpPr>
          <p:grpSpPr bwMode="auto">
            <a:xfrm>
              <a:off x="1189" y="1296"/>
              <a:ext cx="405" cy="405"/>
              <a:chOff x="1289" y="582"/>
              <a:chExt cx="668" cy="668"/>
            </a:xfrm>
          </p:grpSpPr>
          <p:sp>
            <p:nvSpPr>
              <p:cNvPr id="74763" name="Oval 11"/>
              <p:cNvSpPr>
                <a:spLocks noChangeArrowheads="1"/>
              </p:cNvSpPr>
              <p:nvPr/>
            </p:nvSpPr>
            <p:spPr bwMode="gray">
              <a:xfrm>
                <a:off x="1289" y="582"/>
                <a:ext cx="668" cy="668"/>
              </a:xfrm>
              <a:prstGeom prst="ellipse">
                <a:avLst/>
              </a:prstGeom>
              <a:solidFill>
                <a:srgbClr val="333333"/>
              </a:solidFill>
              <a:ln w="38100" algn="ctr">
                <a:noFill/>
                <a:round/>
                <a:headEnd/>
                <a:tailEnd/>
              </a:ln>
              <a:effectLst/>
            </p:spPr>
            <p:txBody>
              <a:bodyPr anchor="ctr">
                <a:spAutoFit/>
              </a:bodyPr>
              <a:lstStyle/>
              <a:p>
                <a:endParaRPr lang="fr-FR"/>
              </a:p>
            </p:txBody>
          </p:sp>
          <p:sp>
            <p:nvSpPr>
              <p:cNvPr id="74764" name="Oval 12"/>
              <p:cNvSpPr>
                <a:spLocks noChangeArrowheads="1"/>
              </p:cNvSpPr>
              <p:nvPr/>
            </p:nvSpPr>
            <p:spPr bwMode="gray">
              <a:xfrm>
                <a:off x="1296" y="587"/>
                <a:ext cx="646" cy="647"/>
              </a:xfrm>
              <a:prstGeom prst="ellipse">
                <a:avLst/>
              </a:prstGeom>
              <a:gradFill rotWithShape="1">
                <a:gsLst>
                  <a:gs pos="0">
                    <a:srgbClr val="D6E1E2">
                      <a:gamma/>
                      <a:shade val="46275"/>
                      <a:invGamma/>
                    </a:srgbClr>
                  </a:gs>
                  <a:gs pos="100000">
                    <a:srgbClr val="D6E1E2"/>
                  </a:gs>
                </a:gsLst>
                <a:lin ang="5400000" scaled="1"/>
              </a:gradFill>
              <a:ln w="9525" algn="ctr">
                <a:noFill/>
                <a:round/>
                <a:headEnd/>
                <a:tailEnd/>
              </a:ln>
              <a:effectLst/>
            </p:spPr>
            <p:txBody>
              <a:bodyPr vert="eaVert" wrap="none" anchor="ctr"/>
              <a:lstStyle/>
              <a:p>
                <a:endParaRPr lang="fr-FR"/>
              </a:p>
            </p:txBody>
          </p:sp>
          <p:sp>
            <p:nvSpPr>
              <p:cNvPr id="74765" name="Oval 13"/>
              <p:cNvSpPr>
                <a:spLocks noChangeArrowheads="1"/>
              </p:cNvSpPr>
              <p:nvPr/>
            </p:nvSpPr>
            <p:spPr bwMode="gray">
              <a:xfrm>
                <a:off x="1304" y="591"/>
                <a:ext cx="631" cy="631"/>
              </a:xfrm>
              <a:prstGeom prst="ellipse">
                <a:avLst/>
              </a:prstGeom>
              <a:gradFill rotWithShape="1">
                <a:gsLst>
                  <a:gs pos="0">
                    <a:srgbClr val="D6E1E2">
                      <a:alpha val="0"/>
                    </a:srgbClr>
                  </a:gs>
                  <a:gs pos="100000">
                    <a:srgbClr val="D6E1E2">
                      <a:gamma/>
                      <a:tint val="34902"/>
                      <a:invGamma/>
                    </a:srgbClr>
                  </a:gs>
                </a:gsLst>
                <a:lin ang="5400000" scaled="1"/>
              </a:gradFill>
              <a:ln w="9525" algn="ctr">
                <a:noFill/>
                <a:round/>
                <a:headEnd/>
                <a:tailEnd/>
              </a:ln>
              <a:effectLst/>
            </p:spPr>
            <p:txBody>
              <a:bodyPr vert="eaVert" wrap="none" anchor="ctr"/>
              <a:lstStyle/>
              <a:p>
                <a:endParaRPr lang="fr-FR"/>
              </a:p>
            </p:txBody>
          </p:sp>
          <p:sp>
            <p:nvSpPr>
              <p:cNvPr id="74766" name="Oval 14"/>
              <p:cNvSpPr>
                <a:spLocks noChangeArrowheads="1"/>
              </p:cNvSpPr>
              <p:nvPr/>
            </p:nvSpPr>
            <p:spPr bwMode="gray">
              <a:xfrm>
                <a:off x="1311" y="597"/>
                <a:ext cx="600" cy="589"/>
              </a:xfrm>
              <a:prstGeom prst="ellipse">
                <a:avLst/>
              </a:prstGeom>
              <a:gradFill rotWithShape="1">
                <a:gsLst>
                  <a:gs pos="0">
                    <a:srgbClr val="D6E1E2">
                      <a:gamma/>
                      <a:shade val="79216"/>
                      <a:invGamma/>
                    </a:srgbClr>
                  </a:gs>
                  <a:gs pos="100000">
                    <a:srgbClr val="D6E1E2">
                      <a:alpha val="48000"/>
                    </a:srgbClr>
                  </a:gs>
                </a:gsLst>
                <a:lin ang="5400000" scaled="1"/>
              </a:gradFill>
              <a:ln w="9525" algn="ctr">
                <a:noFill/>
                <a:round/>
                <a:headEnd/>
                <a:tailEnd/>
              </a:ln>
              <a:effectLst/>
            </p:spPr>
            <p:txBody>
              <a:bodyPr vert="eaVert" wrap="none" anchor="ctr"/>
              <a:lstStyle/>
              <a:p>
                <a:endParaRPr lang="fr-FR"/>
              </a:p>
            </p:txBody>
          </p:sp>
          <p:sp>
            <p:nvSpPr>
              <p:cNvPr id="74767" name="Oval 15"/>
              <p:cNvSpPr>
                <a:spLocks noChangeArrowheads="1"/>
              </p:cNvSpPr>
              <p:nvPr/>
            </p:nvSpPr>
            <p:spPr bwMode="gray">
              <a:xfrm>
                <a:off x="1346" y="613"/>
                <a:ext cx="533" cy="479"/>
              </a:xfrm>
              <a:prstGeom prst="ellipse">
                <a:avLst/>
              </a:prstGeom>
              <a:gradFill rotWithShape="1">
                <a:gsLst>
                  <a:gs pos="0">
                    <a:srgbClr val="D6E1E2">
                      <a:gamma/>
                      <a:tint val="0"/>
                      <a:invGamma/>
                    </a:srgbClr>
                  </a:gs>
                  <a:gs pos="100000">
                    <a:srgbClr val="D6E1E2">
                      <a:alpha val="38000"/>
                    </a:srgbClr>
                  </a:gs>
                </a:gsLst>
                <a:lin ang="5400000" scaled="1"/>
              </a:gradFill>
              <a:ln w="9525" algn="ctr">
                <a:noFill/>
                <a:round/>
                <a:headEnd/>
                <a:tailEnd/>
              </a:ln>
              <a:effectLst/>
            </p:spPr>
            <p:txBody>
              <a:bodyPr vert="eaVert" wrap="none" anchor="ctr"/>
              <a:lstStyle/>
              <a:p>
                <a:endParaRPr lang="fr-FR"/>
              </a:p>
            </p:txBody>
          </p:sp>
        </p:grpSp>
        <p:sp>
          <p:nvSpPr>
            <p:cNvPr id="74768" name="Text Box 16"/>
            <p:cNvSpPr txBox="1">
              <a:spLocks noChangeArrowheads="1"/>
            </p:cNvSpPr>
            <p:nvPr/>
          </p:nvSpPr>
          <p:spPr bwMode="gray">
            <a:xfrm>
              <a:off x="1276" y="1354"/>
              <a:ext cx="223" cy="288"/>
            </a:xfrm>
            <a:prstGeom prst="rect">
              <a:avLst/>
            </a:prstGeom>
            <a:noFill/>
            <a:ln w="9525" algn="ctr">
              <a:noFill/>
              <a:miter lim="800000"/>
              <a:headEnd/>
              <a:tailEnd/>
            </a:ln>
            <a:effectLst/>
          </p:spPr>
          <p:txBody>
            <a:bodyPr wrap="none">
              <a:spAutoFit/>
            </a:bodyPr>
            <a:lstStyle/>
            <a:p>
              <a:pPr algn="ctr"/>
              <a:r>
                <a:rPr lang="en-US" sz="2400">
                  <a:solidFill>
                    <a:srgbClr val="000000"/>
                  </a:solidFill>
                </a:rPr>
                <a:t>1</a:t>
              </a:r>
              <a:endParaRPr lang="en-US"/>
            </a:p>
          </p:txBody>
        </p:sp>
        <p:sp>
          <p:nvSpPr>
            <p:cNvPr id="74769" name="Text Box 17"/>
            <p:cNvSpPr txBox="1">
              <a:spLocks noChangeArrowheads="1"/>
            </p:cNvSpPr>
            <p:nvPr/>
          </p:nvSpPr>
          <p:spPr bwMode="gray">
            <a:xfrm>
              <a:off x="585" y="1791"/>
              <a:ext cx="1296" cy="1958"/>
            </a:xfrm>
            <a:prstGeom prst="rect">
              <a:avLst/>
            </a:prstGeom>
            <a:noFill/>
            <a:ln w="9525" algn="ctr">
              <a:noFill/>
              <a:miter lim="800000"/>
              <a:headEnd/>
              <a:tailEnd/>
            </a:ln>
            <a:effectLst/>
          </p:spPr>
          <p:txBody>
            <a:bodyPr wrap="square">
              <a:spAutoFit/>
            </a:bodyPr>
            <a:lstStyle/>
            <a:p>
              <a:r>
                <a:rPr lang="fr-FR" sz="1400" dirty="0" smtClean="0"/>
                <a:t> </a:t>
              </a:r>
              <a:r>
                <a:rPr lang="fr-FR" sz="1400" b="1" dirty="0" smtClean="0"/>
                <a:t>Découper le corps de la page en 3 blocs , le 1er bloc pour un menu vertical avec des sous menus .Le 2ème bloc du milieu contient les actualités et les offres les plus importantes de la RAM avec un grand </a:t>
              </a:r>
              <a:r>
                <a:rPr lang="fr-FR" sz="1400" b="1" dirty="0" err="1" smtClean="0"/>
                <a:t>slider</a:t>
              </a:r>
              <a:r>
                <a:rPr lang="fr-FR" sz="1400" b="1" dirty="0" smtClean="0"/>
                <a:t> qui attire le visiteur du portail. le 3ème bloc contient la publicité</a:t>
              </a:r>
              <a:endParaRPr lang="en-US" b="1" dirty="0"/>
            </a:p>
          </p:txBody>
        </p:sp>
      </p:grpSp>
      <p:grpSp>
        <p:nvGrpSpPr>
          <p:cNvPr id="4" name="Group 18"/>
          <p:cNvGrpSpPr>
            <a:grpSpLocks/>
          </p:cNvGrpSpPr>
          <p:nvPr/>
        </p:nvGrpSpPr>
        <p:grpSpPr bwMode="auto">
          <a:xfrm>
            <a:off x="3500430" y="1071546"/>
            <a:ext cx="2571768" cy="5273675"/>
            <a:chOff x="2205" y="1296"/>
            <a:chExt cx="1366" cy="3322"/>
          </a:xfrm>
        </p:grpSpPr>
        <p:sp>
          <p:nvSpPr>
            <p:cNvPr id="74771" name="AutoShape 19"/>
            <p:cNvSpPr>
              <a:spLocks noChangeArrowheads="1"/>
            </p:cNvSpPr>
            <p:nvPr/>
          </p:nvSpPr>
          <p:spPr bwMode="gray">
            <a:xfrm>
              <a:off x="2208" y="1490"/>
              <a:ext cx="1363" cy="2596"/>
            </a:xfrm>
            <a:prstGeom prst="roundRect">
              <a:avLst>
                <a:gd name="adj" fmla="val 17509"/>
              </a:avLst>
            </a:prstGeom>
            <a:gradFill rotWithShape="1">
              <a:gsLst>
                <a:gs pos="0">
                  <a:srgbClr val="34B034"/>
                </a:gs>
                <a:gs pos="100000">
                  <a:srgbClr val="3F8B4A"/>
                </a:gs>
              </a:gsLst>
              <a:lin ang="2700000" scaled="1"/>
            </a:gradFill>
            <a:ln w="9525">
              <a:noFill/>
              <a:round/>
              <a:headEnd/>
              <a:tailEnd/>
            </a:ln>
            <a:effectLst/>
          </p:spPr>
          <p:txBody>
            <a:bodyPr wrap="none" anchor="ctr"/>
            <a:lstStyle/>
            <a:p>
              <a:endParaRPr lang="fr-FR"/>
            </a:p>
          </p:txBody>
        </p:sp>
        <p:sp>
          <p:nvSpPr>
            <p:cNvPr id="74772" name="AutoShape 20"/>
            <p:cNvSpPr>
              <a:spLocks noChangeArrowheads="1"/>
            </p:cNvSpPr>
            <p:nvPr/>
          </p:nvSpPr>
          <p:spPr bwMode="gray">
            <a:xfrm>
              <a:off x="2229" y="1495"/>
              <a:ext cx="1322" cy="2501"/>
            </a:xfrm>
            <a:prstGeom prst="roundRect">
              <a:avLst>
                <a:gd name="adj" fmla="val 16667"/>
              </a:avLst>
            </a:prstGeom>
            <a:solidFill>
              <a:srgbClr val="73E77E"/>
            </a:solidFill>
            <a:ln w="9525">
              <a:noFill/>
              <a:round/>
              <a:headEnd/>
              <a:tailEnd/>
            </a:ln>
            <a:effectLst/>
          </p:spPr>
          <p:txBody>
            <a:bodyPr wrap="none" anchor="ctr"/>
            <a:lstStyle/>
            <a:p>
              <a:endParaRPr lang="fr-FR"/>
            </a:p>
          </p:txBody>
        </p:sp>
        <p:sp>
          <p:nvSpPr>
            <p:cNvPr id="74773" name="AutoShape 21"/>
            <p:cNvSpPr>
              <a:spLocks noChangeArrowheads="1"/>
            </p:cNvSpPr>
            <p:nvPr/>
          </p:nvSpPr>
          <p:spPr bwMode="gray">
            <a:xfrm>
              <a:off x="2250" y="2961"/>
              <a:ext cx="1304" cy="900"/>
            </a:xfrm>
            <a:prstGeom prst="roundRect">
              <a:avLst>
                <a:gd name="adj" fmla="val 50000"/>
              </a:avLst>
            </a:prstGeom>
            <a:gradFill rotWithShape="1">
              <a:gsLst>
                <a:gs pos="0">
                  <a:srgbClr val="73E77E"/>
                </a:gs>
                <a:gs pos="100000">
                  <a:srgbClr val="73E77E">
                    <a:gamma/>
                    <a:tint val="54510"/>
                    <a:invGamma/>
                  </a:srgbClr>
                </a:gs>
              </a:gsLst>
              <a:lin ang="5400000" scaled="1"/>
            </a:gradFill>
            <a:ln w="9525">
              <a:noFill/>
              <a:round/>
              <a:headEnd/>
              <a:tailEnd/>
            </a:ln>
            <a:effectLst/>
          </p:spPr>
          <p:txBody>
            <a:bodyPr wrap="none" anchor="ctr"/>
            <a:lstStyle/>
            <a:p>
              <a:endParaRPr lang="fr-FR"/>
            </a:p>
          </p:txBody>
        </p:sp>
        <p:sp>
          <p:nvSpPr>
            <p:cNvPr id="74774" name="AutoShape 22"/>
            <p:cNvSpPr>
              <a:spLocks noChangeArrowheads="1"/>
            </p:cNvSpPr>
            <p:nvPr/>
          </p:nvSpPr>
          <p:spPr bwMode="gray">
            <a:xfrm>
              <a:off x="2240" y="1509"/>
              <a:ext cx="1304" cy="446"/>
            </a:xfrm>
            <a:prstGeom prst="roundRect">
              <a:avLst>
                <a:gd name="adj" fmla="val 50000"/>
              </a:avLst>
            </a:prstGeom>
            <a:gradFill rotWithShape="1">
              <a:gsLst>
                <a:gs pos="0">
                  <a:srgbClr val="73E77E">
                    <a:gamma/>
                    <a:tint val="33333"/>
                    <a:invGamma/>
                  </a:srgbClr>
                </a:gs>
                <a:gs pos="100000">
                  <a:srgbClr val="73E77E"/>
                </a:gs>
              </a:gsLst>
              <a:lin ang="5400000" scaled="1"/>
            </a:gradFill>
            <a:ln w="9525">
              <a:noFill/>
              <a:round/>
              <a:headEnd/>
              <a:tailEnd/>
            </a:ln>
            <a:effectLst/>
          </p:spPr>
          <p:txBody>
            <a:bodyPr wrap="none" anchor="ctr"/>
            <a:lstStyle/>
            <a:p>
              <a:endParaRPr lang="fr-FR"/>
            </a:p>
          </p:txBody>
        </p:sp>
        <p:sp>
          <p:nvSpPr>
            <p:cNvPr id="74775" name="Oval 23"/>
            <p:cNvSpPr>
              <a:spLocks noChangeArrowheads="1"/>
            </p:cNvSpPr>
            <p:nvPr/>
          </p:nvSpPr>
          <p:spPr bwMode="gray">
            <a:xfrm>
              <a:off x="2677" y="1296"/>
              <a:ext cx="405" cy="405"/>
            </a:xfrm>
            <a:prstGeom prst="ellipse">
              <a:avLst/>
            </a:prstGeom>
            <a:solidFill>
              <a:srgbClr val="333333"/>
            </a:solidFill>
            <a:ln w="38100" algn="ctr">
              <a:noFill/>
              <a:round/>
              <a:headEnd/>
              <a:tailEnd/>
            </a:ln>
            <a:effectLst/>
          </p:spPr>
          <p:txBody>
            <a:bodyPr anchor="ctr">
              <a:spAutoFit/>
            </a:bodyPr>
            <a:lstStyle/>
            <a:p>
              <a:endParaRPr lang="fr-FR"/>
            </a:p>
          </p:txBody>
        </p:sp>
        <p:sp>
          <p:nvSpPr>
            <p:cNvPr id="74776" name="Oval 24"/>
            <p:cNvSpPr>
              <a:spLocks noChangeArrowheads="1"/>
            </p:cNvSpPr>
            <p:nvPr/>
          </p:nvSpPr>
          <p:spPr bwMode="gray">
            <a:xfrm>
              <a:off x="2681" y="1299"/>
              <a:ext cx="392" cy="392"/>
            </a:xfrm>
            <a:prstGeom prst="ellipse">
              <a:avLst/>
            </a:prstGeom>
            <a:gradFill rotWithShape="1">
              <a:gsLst>
                <a:gs pos="0">
                  <a:srgbClr val="D6E1E2">
                    <a:gamma/>
                    <a:shade val="46275"/>
                    <a:invGamma/>
                  </a:srgbClr>
                </a:gs>
                <a:gs pos="100000">
                  <a:srgbClr val="D6E1E2"/>
                </a:gs>
              </a:gsLst>
              <a:lin ang="5400000" scaled="1"/>
            </a:gradFill>
            <a:ln w="9525" algn="ctr">
              <a:noFill/>
              <a:round/>
              <a:headEnd/>
              <a:tailEnd/>
            </a:ln>
            <a:effectLst/>
          </p:spPr>
          <p:txBody>
            <a:bodyPr vert="eaVert" wrap="none" anchor="ctr"/>
            <a:lstStyle/>
            <a:p>
              <a:endParaRPr lang="fr-FR"/>
            </a:p>
          </p:txBody>
        </p:sp>
        <p:sp>
          <p:nvSpPr>
            <p:cNvPr id="74777" name="Oval 25"/>
            <p:cNvSpPr>
              <a:spLocks noChangeArrowheads="1"/>
            </p:cNvSpPr>
            <p:nvPr/>
          </p:nvSpPr>
          <p:spPr bwMode="gray">
            <a:xfrm>
              <a:off x="2686" y="1301"/>
              <a:ext cx="383" cy="383"/>
            </a:xfrm>
            <a:prstGeom prst="ellipse">
              <a:avLst/>
            </a:prstGeom>
            <a:gradFill rotWithShape="1">
              <a:gsLst>
                <a:gs pos="0">
                  <a:srgbClr val="D6E1E2">
                    <a:alpha val="0"/>
                  </a:srgbClr>
                </a:gs>
                <a:gs pos="100000">
                  <a:srgbClr val="D6E1E2">
                    <a:gamma/>
                    <a:tint val="34902"/>
                    <a:invGamma/>
                  </a:srgbClr>
                </a:gs>
              </a:gsLst>
              <a:lin ang="5400000" scaled="1"/>
            </a:gradFill>
            <a:ln w="9525" algn="ctr">
              <a:noFill/>
              <a:round/>
              <a:headEnd/>
              <a:tailEnd/>
            </a:ln>
            <a:effectLst/>
          </p:spPr>
          <p:txBody>
            <a:bodyPr vert="eaVert" wrap="none" anchor="ctr"/>
            <a:lstStyle/>
            <a:p>
              <a:endParaRPr lang="fr-FR"/>
            </a:p>
          </p:txBody>
        </p:sp>
        <p:sp>
          <p:nvSpPr>
            <p:cNvPr id="74778" name="Oval 26"/>
            <p:cNvSpPr>
              <a:spLocks noChangeArrowheads="1"/>
            </p:cNvSpPr>
            <p:nvPr/>
          </p:nvSpPr>
          <p:spPr bwMode="gray">
            <a:xfrm>
              <a:off x="2690" y="1305"/>
              <a:ext cx="364" cy="357"/>
            </a:xfrm>
            <a:prstGeom prst="ellipse">
              <a:avLst/>
            </a:prstGeom>
            <a:gradFill rotWithShape="1">
              <a:gsLst>
                <a:gs pos="0">
                  <a:srgbClr val="D6E1E2">
                    <a:gamma/>
                    <a:shade val="79216"/>
                    <a:invGamma/>
                  </a:srgbClr>
                </a:gs>
                <a:gs pos="100000">
                  <a:srgbClr val="D6E1E2">
                    <a:alpha val="48000"/>
                  </a:srgbClr>
                </a:gs>
              </a:gsLst>
              <a:lin ang="5400000" scaled="1"/>
            </a:gradFill>
            <a:ln w="9525" algn="ctr">
              <a:noFill/>
              <a:round/>
              <a:headEnd/>
              <a:tailEnd/>
            </a:ln>
            <a:effectLst/>
          </p:spPr>
          <p:txBody>
            <a:bodyPr vert="eaVert" wrap="none" anchor="ctr"/>
            <a:lstStyle/>
            <a:p>
              <a:endParaRPr lang="fr-FR"/>
            </a:p>
          </p:txBody>
        </p:sp>
        <p:sp>
          <p:nvSpPr>
            <p:cNvPr id="74779" name="Oval 27"/>
            <p:cNvSpPr>
              <a:spLocks noChangeArrowheads="1"/>
            </p:cNvSpPr>
            <p:nvPr/>
          </p:nvSpPr>
          <p:spPr bwMode="gray">
            <a:xfrm>
              <a:off x="2712" y="1315"/>
              <a:ext cx="323" cy="290"/>
            </a:xfrm>
            <a:prstGeom prst="ellipse">
              <a:avLst/>
            </a:prstGeom>
            <a:gradFill rotWithShape="1">
              <a:gsLst>
                <a:gs pos="0">
                  <a:srgbClr val="D6E1E2">
                    <a:gamma/>
                    <a:tint val="0"/>
                    <a:invGamma/>
                  </a:srgbClr>
                </a:gs>
                <a:gs pos="100000">
                  <a:srgbClr val="D6E1E2">
                    <a:alpha val="38000"/>
                  </a:srgbClr>
                </a:gs>
              </a:gsLst>
              <a:lin ang="5400000" scaled="1"/>
            </a:gradFill>
            <a:ln w="9525" algn="ctr">
              <a:noFill/>
              <a:round/>
              <a:headEnd/>
              <a:tailEnd/>
            </a:ln>
            <a:effectLst/>
          </p:spPr>
          <p:txBody>
            <a:bodyPr vert="eaVert" wrap="none" anchor="ctr"/>
            <a:lstStyle/>
            <a:p>
              <a:endParaRPr lang="fr-FR"/>
            </a:p>
          </p:txBody>
        </p:sp>
        <p:sp>
          <p:nvSpPr>
            <p:cNvPr id="74780" name="Text Box 28"/>
            <p:cNvSpPr txBox="1">
              <a:spLocks noChangeArrowheads="1"/>
            </p:cNvSpPr>
            <p:nvPr/>
          </p:nvSpPr>
          <p:spPr bwMode="gray">
            <a:xfrm>
              <a:off x="2764" y="1354"/>
              <a:ext cx="223" cy="288"/>
            </a:xfrm>
            <a:prstGeom prst="rect">
              <a:avLst/>
            </a:prstGeom>
            <a:noFill/>
            <a:ln w="9525" algn="ctr">
              <a:noFill/>
              <a:miter lim="800000"/>
              <a:headEnd/>
              <a:tailEnd/>
            </a:ln>
            <a:effectLst/>
          </p:spPr>
          <p:txBody>
            <a:bodyPr wrap="none">
              <a:spAutoFit/>
            </a:bodyPr>
            <a:lstStyle/>
            <a:p>
              <a:pPr algn="ctr"/>
              <a:r>
                <a:rPr lang="en-US" sz="2400">
                  <a:solidFill>
                    <a:srgbClr val="000000"/>
                  </a:solidFill>
                </a:rPr>
                <a:t>2</a:t>
              </a:r>
              <a:endParaRPr lang="en-US"/>
            </a:p>
          </p:txBody>
        </p:sp>
        <p:sp>
          <p:nvSpPr>
            <p:cNvPr id="74781" name="Text Box 29"/>
            <p:cNvSpPr txBox="1">
              <a:spLocks noChangeArrowheads="1"/>
            </p:cNvSpPr>
            <p:nvPr/>
          </p:nvSpPr>
          <p:spPr bwMode="gray">
            <a:xfrm>
              <a:off x="2256" y="1776"/>
              <a:ext cx="1296" cy="1473"/>
            </a:xfrm>
            <a:prstGeom prst="rect">
              <a:avLst/>
            </a:prstGeom>
            <a:noFill/>
            <a:ln w="9525" algn="ctr">
              <a:noFill/>
              <a:miter lim="800000"/>
              <a:headEnd/>
              <a:tailEnd/>
            </a:ln>
            <a:effectLst/>
          </p:spPr>
          <p:txBody>
            <a:bodyPr>
              <a:spAutoFit/>
            </a:bodyPr>
            <a:lstStyle/>
            <a:p>
              <a:pPr lvl="0"/>
              <a:r>
                <a:rPr lang="fr-FR" sz="1400" b="1" dirty="0" smtClean="0"/>
                <a:t>agrandir un peu la taille de police utilisée dans le portail ou bien    mettre un bouton qui permet à l’utilisateur de changer la taille pour qu’elle soit plus visible.</a:t>
              </a:r>
            </a:p>
            <a:p>
              <a:endParaRPr lang="en-US" sz="2000" dirty="0"/>
            </a:p>
          </p:txBody>
        </p:sp>
        <p:sp>
          <p:nvSpPr>
            <p:cNvPr id="74783" name="AutoShape 31"/>
            <p:cNvSpPr>
              <a:spLocks noChangeArrowheads="1"/>
            </p:cNvSpPr>
            <p:nvPr/>
          </p:nvSpPr>
          <p:spPr bwMode="gray">
            <a:xfrm>
              <a:off x="2205" y="4131"/>
              <a:ext cx="1304" cy="487"/>
            </a:xfrm>
            <a:prstGeom prst="roundRect">
              <a:avLst>
                <a:gd name="adj" fmla="val 50000"/>
              </a:avLst>
            </a:prstGeom>
            <a:gradFill rotWithShape="1">
              <a:gsLst>
                <a:gs pos="0">
                  <a:srgbClr val="72B2BB"/>
                </a:gs>
                <a:gs pos="100000">
                  <a:schemeClr val="bg1"/>
                </a:gs>
              </a:gsLst>
              <a:lin ang="5400000" scaled="1"/>
            </a:gradFill>
            <a:ln w="9525">
              <a:noFill/>
              <a:round/>
              <a:headEnd/>
              <a:tailEnd/>
            </a:ln>
            <a:effectLst/>
          </p:spPr>
          <p:txBody>
            <a:bodyPr wrap="none" anchor="ctr"/>
            <a:lstStyle/>
            <a:p>
              <a:endParaRPr lang="fr-FR"/>
            </a:p>
          </p:txBody>
        </p:sp>
      </p:grpSp>
      <p:grpSp>
        <p:nvGrpSpPr>
          <p:cNvPr id="5" name="Group 32"/>
          <p:cNvGrpSpPr>
            <a:grpSpLocks/>
          </p:cNvGrpSpPr>
          <p:nvPr/>
        </p:nvGrpSpPr>
        <p:grpSpPr bwMode="auto">
          <a:xfrm>
            <a:off x="6357949" y="1071546"/>
            <a:ext cx="2513133" cy="5286412"/>
            <a:chOff x="3692" y="1296"/>
            <a:chExt cx="1374" cy="2542"/>
          </a:xfrm>
        </p:grpSpPr>
        <p:sp>
          <p:nvSpPr>
            <p:cNvPr id="74785" name="AutoShape 33"/>
            <p:cNvSpPr>
              <a:spLocks noChangeArrowheads="1"/>
            </p:cNvSpPr>
            <p:nvPr/>
          </p:nvSpPr>
          <p:spPr bwMode="gray">
            <a:xfrm>
              <a:off x="3696" y="1490"/>
              <a:ext cx="1363" cy="1901"/>
            </a:xfrm>
            <a:prstGeom prst="roundRect">
              <a:avLst>
                <a:gd name="adj" fmla="val 17509"/>
              </a:avLst>
            </a:prstGeom>
            <a:gradFill rotWithShape="1">
              <a:gsLst>
                <a:gs pos="0">
                  <a:srgbClr val="B59F43"/>
                </a:gs>
                <a:gs pos="100000">
                  <a:srgbClr val="8F8849"/>
                </a:gs>
              </a:gsLst>
              <a:lin ang="2700000" scaled="1"/>
            </a:gradFill>
            <a:ln w="9525">
              <a:noFill/>
              <a:round/>
              <a:headEnd/>
              <a:tailEnd/>
            </a:ln>
            <a:effectLst/>
          </p:spPr>
          <p:txBody>
            <a:bodyPr wrap="none" anchor="ctr"/>
            <a:lstStyle/>
            <a:p>
              <a:endParaRPr lang="fr-FR"/>
            </a:p>
          </p:txBody>
        </p:sp>
        <p:sp>
          <p:nvSpPr>
            <p:cNvPr id="74786" name="AutoShape 34"/>
            <p:cNvSpPr>
              <a:spLocks noChangeArrowheads="1"/>
            </p:cNvSpPr>
            <p:nvPr/>
          </p:nvSpPr>
          <p:spPr bwMode="gray">
            <a:xfrm>
              <a:off x="3717" y="1495"/>
              <a:ext cx="1322" cy="1766"/>
            </a:xfrm>
            <a:prstGeom prst="roundRect">
              <a:avLst>
                <a:gd name="adj" fmla="val 16667"/>
              </a:avLst>
            </a:prstGeom>
            <a:solidFill>
              <a:srgbClr val="E9E065"/>
            </a:solidFill>
            <a:ln w="9525">
              <a:noFill/>
              <a:round/>
              <a:headEnd/>
              <a:tailEnd/>
            </a:ln>
            <a:effectLst/>
          </p:spPr>
          <p:txBody>
            <a:bodyPr wrap="none" anchor="ctr"/>
            <a:lstStyle/>
            <a:p>
              <a:endParaRPr lang="fr-FR"/>
            </a:p>
          </p:txBody>
        </p:sp>
        <p:sp>
          <p:nvSpPr>
            <p:cNvPr id="74787" name="AutoShape 35"/>
            <p:cNvSpPr>
              <a:spLocks noChangeArrowheads="1"/>
            </p:cNvSpPr>
            <p:nvPr/>
          </p:nvSpPr>
          <p:spPr bwMode="gray">
            <a:xfrm>
              <a:off x="3728" y="2795"/>
              <a:ext cx="1304" cy="631"/>
            </a:xfrm>
            <a:prstGeom prst="roundRect">
              <a:avLst>
                <a:gd name="adj" fmla="val 50000"/>
              </a:avLst>
            </a:prstGeom>
            <a:gradFill rotWithShape="1">
              <a:gsLst>
                <a:gs pos="0">
                  <a:srgbClr val="E9E065"/>
                </a:gs>
                <a:gs pos="100000">
                  <a:srgbClr val="E9E065">
                    <a:gamma/>
                    <a:tint val="57647"/>
                    <a:invGamma/>
                  </a:srgbClr>
                </a:gs>
              </a:gsLst>
              <a:lin ang="5400000" scaled="1"/>
            </a:gradFill>
            <a:ln w="9525">
              <a:noFill/>
              <a:round/>
              <a:headEnd/>
              <a:tailEnd/>
            </a:ln>
            <a:effectLst/>
          </p:spPr>
          <p:txBody>
            <a:bodyPr wrap="none" anchor="ctr"/>
            <a:lstStyle/>
            <a:p>
              <a:endParaRPr lang="fr-FR"/>
            </a:p>
          </p:txBody>
        </p:sp>
        <p:sp>
          <p:nvSpPr>
            <p:cNvPr id="74788" name="AutoShape 36"/>
            <p:cNvSpPr>
              <a:spLocks noChangeArrowheads="1"/>
            </p:cNvSpPr>
            <p:nvPr/>
          </p:nvSpPr>
          <p:spPr bwMode="gray">
            <a:xfrm>
              <a:off x="3728" y="1509"/>
              <a:ext cx="1304" cy="446"/>
            </a:xfrm>
            <a:prstGeom prst="roundRect">
              <a:avLst>
                <a:gd name="adj" fmla="val 50000"/>
              </a:avLst>
            </a:prstGeom>
            <a:gradFill rotWithShape="1">
              <a:gsLst>
                <a:gs pos="0">
                  <a:srgbClr val="E9E065">
                    <a:gamma/>
                    <a:tint val="33333"/>
                    <a:invGamma/>
                  </a:srgbClr>
                </a:gs>
                <a:gs pos="100000">
                  <a:srgbClr val="E9E065"/>
                </a:gs>
              </a:gsLst>
              <a:lin ang="5400000" scaled="1"/>
            </a:gradFill>
            <a:ln w="9525">
              <a:noFill/>
              <a:round/>
              <a:headEnd/>
              <a:tailEnd/>
            </a:ln>
            <a:effectLst/>
          </p:spPr>
          <p:txBody>
            <a:bodyPr wrap="none" anchor="ctr"/>
            <a:lstStyle/>
            <a:p>
              <a:endParaRPr lang="fr-FR"/>
            </a:p>
          </p:txBody>
        </p:sp>
        <p:grpSp>
          <p:nvGrpSpPr>
            <p:cNvPr id="6" name="Group 37"/>
            <p:cNvGrpSpPr>
              <a:grpSpLocks/>
            </p:cNvGrpSpPr>
            <p:nvPr/>
          </p:nvGrpSpPr>
          <p:grpSpPr bwMode="auto">
            <a:xfrm>
              <a:off x="4165" y="1296"/>
              <a:ext cx="405" cy="405"/>
              <a:chOff x="1289" y="582"/>
              <a:chExt cx="668" cy="668"/>
            </a:xfrm>
          </p:grpSpPr>
          <p:sp>
            <p:nvSpPr>
              <p:cNvPr id="74790" name="Oval 38"/>
              <p:cNvSpPr>
                <a:spLocks noChangeArrowheads="1"/>
              </p:cNvSpPr>
              <p:nvPr/>
            </p:nvSpPr>
            <p:spPr bwMode="gray">
              <a:xfrm>
                <a:off x="1289" y="582"/>
                <a:ext cx="668" cy="668"/>
              </a:xfrm>
              <a:prstGeom prst="ellipse">
                <a:avLst/>
              </a:prstGeom>
              <a:solidFill>
                <a:srgbClr val="333333"/>
              </a:solidFill>
              <a:ln w="38100" algn="ctr">
                <a:noFill/>
                <a:round/>
                <a:headEnd/>
                <a:tailEnd/>
              </a:ln>
              <a:effectLst/>
            </p:spPr>
            <p:txBody>
              <a:bodyPr anchor="ctr">
                <a:spAutoFit/>
              </a:bodyPr>
              <a:lstStyle/>
              <a:p>
                <a:endParaRPr lang="fr-FR"/>
              </a:p>
            </p:txBody>
          </p:sp>
          <p:sp>
            <p:nvSpPr>
              <p:cNvPr id="74791" name="Oval 39"/>
              <p:cNvSpPr>
                <a:spLocks noChangeArrowheads="1"/>
              </p:cNvSpPr>
              <p:nvPr/>
            </p:nvSpPr>
            <p:spPr bwMode="gray">
              <a:xfrm>
                <a:off x="1296" y="587"/>
                <a:ext cx="646" cy="647"/>
              </a:xfrm>
              <a:prstGeom prst="ellipse">
                <a:avLst/>
              </a:prstGeom>
              <a:gradFill rotWithShape="1">
                <a:gsLst>
                  <a:gs pos="0">
                    <a:srgbClr val="D6E1E2">
                      <a:gamma/>
                      <a:shade val="46275"/>
                      <a:invGamma/>
                    </a:srgbClr>
                  </a:gs>
                  <a:gs pos="100000">
                    <a:srgbClr val="D6E1E2"/>
                  </a:gs>
                </a:gsLst>
                <a:lin ang="5400000" scaled="1"/>
              </a:gradFill>
              <a:ln w="9525" algn="ctr">
                <a:noFill/>
                <a:round/>
                <a:headEnd/>
                <a:tailEnd/>
              </a:ln>
              <a:effectLst/>
            </p:spPr>
            <p:txBody>
              <a:bodyPr vert="eaVert" wrap="none" anchor="ctr"/>
              <a:lstStyle/>
              <a:p>
                <a:endParaRPr lang="fr-FR"/>
              </a:p>
            </p:txBody>
          </p:sp>
          <p:sp>
            <p:nvSpPr>
              <p:cNvPr id="74792" name="Oval 40"/>
              <p:cNvSpPr>
                <a:spLocks noChangeArrowheads="1"/>
              </p:cNvSpPr>
              <p:nvPr/>
            </p:nvSpPr>
            <p:spPr bwMode="gray">
              <a:xfrm>
                <a:off x="1304" y="591"/>
                <a:ext cx="631" cy="631"/>
              </a:xfrm>
              <a:prstGeom prst="ellipse">
                <a:avLst/>
              </a:prstGeom>
              <a:gradFill rotWithShape="1">
                <a:gsLst>
                  <a:gs pos="0">
                    <a:srgbClr val="D6E1E2">
                      <a:alpha val="0"/>
                    </a:srgbClr>
                  </a:gs>
                  <a:gs pos="100000">
                    <a:srgbClr val="D6E1E2">
                      <a:gamma/>
                      <a:tint val="34902"/>
                      <a:invGamma/>
                    </a:srgbClr>
                  </a:gs>
                </a:gsLst>
                <a:lin ang="5400000" scaled="1"/>
              </a:gradFill>
              <a:ln w="9525" algn="ctr">
                <a:noFill/>
                <a:round/>
                <a:headEnd/>
                <a:tailEnd/>
              </a:ln>
              <a:effectLst/>
            </p:spPr>
            <p:txBody>
              <a:bodyPr vert="eaVert" wrap="none" anchor="ctr"/>
              <a:lstStyle/>
              <a:p>
                <a:endParaRPr lang="fr-FR"/>
              </a:p>
            </p:txBody>
          </p:sp>
          <p:sp>
            <p:nvSpPr>
              <p:cNvPr id="74793" name="Oval 41"/>
              <p:cNvSpPr>
                <a:spLocks noChangeArrowheads="1"/>
              </p:cNvSpPr>
              <p:nvPr/>
            </p:nvSpPr>
            <p:spPr bwMode="gray">
              <a:xfrm>
                <a:off x="1311" y="597"/>
                <a:ext cx="600" cy="589"/>
              </a:xfrm>
              <a:prstGeom prst="ellipse">
                <a:avLst/>
              </a:prstGeom>
              <a:gradFill rotWithShape="1">
                <a:gsLst>
                  <a:gs pos="0">
                    <a:srgbClr val="D6E1E2">
                      <a:gamma/>
                      <a:shade val="79216"/>
                      <a:invGamma/>
                    </a:srgbClr>
                  </a:gs>
                  <a:gs pos="100000">
                    <a:srgbClr val="D6E1E2">
                      <a:alpha val="48000"/>
                    </a:srgbClr>
                  </a:gs>
                </a:gsLst>
                <a:lin ang="5400000" scaled="1"/>
              </a:gradFill>
              <a:ln w="9525" algn="ctr">
                <a:noFill/>
                <a:round/>
                <a:headEnd/>
                <a:tailEnd/>
              </a:ln>
              <a:effectLst/>
            </p:spPr>
            <p:txBody>
              <a:bodyPr vert="eaVert" wrap="none" anchor="ctr"/>
              <a:lstStyle/>
              <a:p>
                <a:endParaRPr lang="fr-FR"/>
              </a:p>
            </p:txBody>
          </p:sp>
          <p:sp>
            <p:nvSpPr>
              <p:cNvPr id="74794" name="Oval 42"/>
              <p:cNvSpPr>
                <a:spLocks noChangeArrowheads="1"/>
              </p:cNvSpPr>
              <p:nvPr/>
            </p:nvSpPr>
            <p:spPr bwMode="gray">
              <a:xfrm>
                <a:off x="1346" y="613"/>
                <a:ext cx="533" cy="479"/>
              </a:xfrm>
              <a:prstGeom prst="ellipse">
                <a:avLst/>
              </a:prstGeom>
              <a:gradFill rotWithShape="1">
                <a:gsLst>
                  <a:gs pos="0">
                    <a:srgbClr val="D6E1E2">
                      <a:gamma/>
                      <a:tint val="0"/>
                      <a:invGamma/>
                    </a:srgbClr>
                  </a:gs>
                  <a:gs pos="100000">
                    <a:srgbClr val="D6E1E2">
                      <a:alpha val="38000"/>
                    </a:srgbClr>
                  </a:gs>
                </a:gsLst>
                <a:lin ang="5400000" scaled="1"/>
              </a:gradFill>
              <a:ln w="9525" algn="ctr">
                <a:noFill/>
                <a:round/>
                <a:headEnd/>
                <a:tailEnd/>
              </a:ln>
              <a:effectLst/>
            </p:spPr>
            <p:txBody>
              <a:bodyPr vert="eaVert" wrap="none" anchor="ctr"/>
              <a:lstStyle/>
              <a:p>
                <a:endParaRPr lang="fr-FR"/>
              </a:p>
            </p:txBody>
          </p:sp>
        </p:grpSp>
        <p:sp>
          <p:nvSpPr>
            <p:cNvPr id="74795" name="Text Box 43"/>
            <p:cNvSpPr txBox="1">
              <a:spLocks noChangeArrowheads="1"/>
            </p:cNvSpPr>
            <p:nvPr/>
          </p:nvSpPr>
          <p:spPr bwMode="gray">
            <a:xfrm>
              <a:off x="4252" y="1354"/>
              <a:ext cx="223" cy="288"/>
            </a:xfrm>
            <a:prstGeom prst="rect">
              <a:avLst/>
            </a:prstGeom>
            <a:noFill/>
            <a:ln w="9525" algn="ctr">
              <a:noFill/>
              <a:miter lim="800000"/>
              <a:headEnd/>
              <a:tailEnd/>
            </a:ln>
            <a:effectLst/>
          </p:spPr>
          <p:txBody>
            <a:bodyPr wrap="none">
              <a:spAutoFit/>
            </a:bodyPr>
            <a:lstStyle/>
            <a:p>
              <a:pPr algn="ctr"/>
              <a:r>
                <a:rPr lang="en-US" sz="2400" dirty="0">
                  <a:solidFill>
                    <a:srgbClr val="000000"/>
                  </a:solidFill>
                </a:rPr>
                <a:t>3</a:t>
              </a:r>
              <a:endParaRPr lang="en-US" dirty="0"/>
            </a:p>
          </p:txBody>
        </p:sp>
        <p:sp>
          <p:nvSpPr>
            <p:cNvPr id="74796" name="Text Box 44"/>
            <p:cNvSpPr txBox="1">
              <a:spLocks noChangeArrowheads="1"/>
            </p:cNvSpPr>
            <p:nvPr/>
          </p:nvSpPr>
          <p:spPr bwMode="gray">
            <a:xfrm>
              <a:off x="3770" y="1777"/>
              <a:ext cx="1296" cy="770"/>
            </a:xfrm>
            <a:prstGeom prst="rect">
              <a:avLst/>
            </a:prstGeom>
            <a:noFill/>
            <a:ln w="9525" algn="ctr">
              <a:noFill/>
              <a:miter lim="800000"/>
              <a:headEnd/>
              <a:tailEnd/>
            </a:ln>
            <a:effectLst/>
          </p:spPr>
          <p:txBody>
            <a:bodyPr>
              <a:spAutoFit/>
            </a:bodyPr>
            <a:lstStyle/>
            <a:p>
              <a:pPr lvl="0"/>
              <a:r>
                <a:rPr lang="fr-FR" sz="1400" b="1" dirty="0" smtClean="0"/>
                <a:t>faire des pages simples, surtout pour un site qui vise à rendre des services à ses clients. Pas la peine de rajouter plein d'effet visuel et d’images encombrantes</a:t>
              </a:r>
              <a:r>
                <a:rPr lang="fr-FR" sz="1400" dirty="0" smtClean="0"/>
                <a:t>.</a:t>
              </a:r>
              <a:endParaRPr lang="fr-FR" sz="1400" dirty="0"/>
            </a:p>
          </p:txBody>
        </p:sp>
        <p:sp>
          <p:nvSpPr>
            <p:cNvPr id="74797" name="AutoShape 45"/>
            <p:cNvSpPr>
              <a:spLocks noChangeArrowheads="1"/>
            </p:cNvSpPr>
            <p:nvPr/>
          </p:nvSpPr>
          <p:spPr bwMode="gray">
            <a:xfrm>
              <a:off x="3692" y="3426"/>
              <a:ext cx="1363" cy="412"/>
            </a:xfrm>
            <a:prstGeom prst="roundRect">
              <a:avLst>
                <a:gd name="adj" fmla="val 40389"/>
              </a:avLst>
            </a:prstGeom>
            <a:gradFill rotWithShape="1">
              <a:gsLst>
                <a:gs pos="0">
                  <a:srgbClr val="99BACC"/>
                </a:gs>
                <a:gs pos="100000">
                  <a:schemeClr val="bg1"/>
                </a:gs>
              </a:gsLst>
              <a:lin ang="5400000" scaled="1"/>
            </a:gradFill>
            <a:ln w="9525">
              <a:noFill/>
              <a:round/>
              <a:headEnd/>
              <a:tailEnd/>
            </a:ln>
            <a:effectLst/>
          </p:spPr>
          <p:txBody>
            <a:bodyPr wrap="none" anchor="ctr"/>
            <a:lstStyle/>
            <a:p>
              <a:endParaRPr lang="fr-FR"/>
            </a:p>
          </p:txBody>
        </p:sp>
        <p:sp>
          <p:nvSpPr>
            <p:cNvPr id="74798" name="AutoShape 46"/>
            <p:cNvSpPr>
              <a:spLocks noChangeArrowheads="1"/>
            </p:cNvSpPr>
            <p:nvPr/>
          </p:nvSpPr>
          <p:spPr bwMode="gray">
            <a:xfrm>
              <a:off x="3720" y="3494"/>
              <a:ext cx="1304" cy="298"/>
            </a:xfrm>
            <a:prstGeom prst="roundRect">
              <a:avLst>
                <a:gd name="adj" fmla="val 50000"/>
              </a:avLst>
            </a:prstGeom>
            <a:gradFill rotWithShape="1">
              <a:gsLst>
                <a:gs pos="0">
                  <a:srgbClr val="C8DAD4"/>
                </a:gs>
                <a:gs pos="100000">
                  <a:srgbClr val="FFFFFF"/>
                </a:gs>
              </a:gsLst>
              <a:lin ang="5400000" scaled="1"/>
            </a:gradFill>
            <a:ln w="9525">
              <a:noFill/>
              <a:round/>
              <a:headEnd/>
              <a:tailEnd/>
            </a:ln>
            <a:effectLst/>
          </p:spPr>
          <p:txBody>
            <a:bodyPr wrap="none" anchor="ctr"/>
            <a:lstStyle/>
            <a:p>
              <a:endParaRPr lang="fr-FR"/>
            </a:p>
          </p:txBody>
        </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US" sz="2000" dirty="0" smtClean="0"/>
              <a:t>Phase 2 :</a:t>
            </a:r>
            <a:r>
              <a:rPr lang="en-US" sz="2000" dirty="0" err="1" smtClean="0"/>
              <a:t>Améliorer</a:t>
            </a:r>
            <a:r>
              <a:rPr lang="en-US" sz="2000" dirty="0" smtClean="0"/>
              <a:t> </a:t>
            </a:r>
            <a:r>
              <a:rPr lang="en-US" sz="2000" dirty="0" err="1" smtClean="0"/>
              <a:t>l’aspect</a:t>
            </a:r>
            <a:r>
              <a:rPr lang="en-US" sz="2000" dirty="0" smtClean="0"/>
              <a:t> </a:t>
            </a:r>
            <a:r>
              <a:rPr lang="en-US" sz="2000" dirty="0" err="1" smtClean="0"/>
              <a:t>Contextuel</a:t>
            </a:r>
            <a:r>
              <a:rPr lang="en-US" sz="2000" dirty="0" smtClean="0"/>
              <a:t> et la </a:t>
            </a:r>
            <a:r>
              <a:rPr lang="en-US" sz="2000" dirty="0" err="1" smtClean="0"/>
              <a:t>qualité</a:t>
            </a:r>
            <a:r>
              <a:rPr lang="en-US" sz="2000" dirty="0" smtClean="0"/>
              <a:t> de navigation</a:t>
            </a:r>
            <a:endParaRPr lang="en-US" sz="2000" dirty="0"/>
          </a:p>
        </p:txBody>
      </p:sp>
      <p:grpSp>
        <p:nvGrpSpPr>
          <p:cNvPr id="2" name="Group 3"/>
          <p:cNvGrpSpPr>
            <a:grpSpLocks/>
          </p:cNvGrpSpPr>
          <p:nvPr/>
        </p:nvGrpSpPr>
        <p:grpSpPr bwMode="auto">
          <a:xfrm>
            <a:off x="1143000" y="1143000"/>
            <a:ext cx="2170113" cy="4035425"/>
            <a:chOff x="720" y="1296"/>
            <a:chExt cx="1367" cy="2542"/>
          </a:xfrm>
        </p:grpSpPr>
        <p:sp>
          <p:nvSpPr>
            <p:cNvPr id="74756" name="AutoShape 4"/>
            <p:cNvSpPr>
              <a:spLocks noChangeArrowheads="1"/>
            </p:cNvSpPr>
            <p:nvPr/>
          </p:nvSpPr>
          <p:spPr bwMode="gray">
            <a:xfrm>
              <a:off x="720" y="1490"/>
              <a:ext cx="1363" cy="1800"/>
            </a:xfrm>
            <a:prstGeom prst="roundRect">
              <a:avLst>
                <a:gd name="adj" fmla="val 17509"/>
              </a:avLst>
            </a:prstGeom>
            <a:gradFill rotWithShape="1">
              <a:gsLst>
                <a:gs pos="0">
                  <a:srgbClr val="4E91D4"/>
                </a:gs>
                <a:gs pos="100000">
                  <a:srgbClr val="3477A4"/>
                </a:gs>
              </a:gsLst>
              <a:lin ang="2700000" scaled="1"/>
            </a:gradFill>
            <a:ln w="9525">
              <a:noFill/>
              <a:round/>
              <a:headEnd/>
              <a:tailEnd/>
            </a:ln>
            <a:effectLst/>
          </p:spPr>
          <p:txBody>
            <a:bodyPr wrap="none" anchor="ctr"/>
            <a:lstStyle/>
            <a:p>
              <a:endParaRPr lang="fr-FR"/>
            </a:p>
          </p:txBody>
        </p:sp>
        <p:sp>
          <p:nvSpPr>
            <p:cNvPr id="74757" name="AutoShape 5"/>
            <p:cNvSpPr>
              <a:spLocks noChangeArrowheads="1"/>
            </p:cNvSpPr>
            <p:nvPr/>
          </p:nvSpPr>
          <p:spPr bwMode="gray">
            <a:xfrm>
              <a:off x="741" y="1495"/>
              <a:ext cx="1322" cy="1766"/>
            </a:xfrm>
            <a:prstGeom prst="roundRect">
              <a:avLst>
                <a:gd name="adj" fmla="val 16667"/>
              </a:avLst>
            </a:prstGeom>
            <a:solidFill>
              <a:srgbClr val="3CA1E6"/>
            </a:solidFill>
            <a:ln w="9525">
              <a:noFill/>
              <a:round/>
              <a:headEnd/>
              <a:tailEnd/>
            </a:ln>
            <a:effectLst/>
          </p:spPr>
          <p:txBody>
            <a:bodyPr wrap="none" anchor="ctr"/>
            <a:lstStyle/>
            <a:p>
              <a:endParaRPr lang="fr-FR"/>
            </a:p>
          </p:txBody>
        </p:sp>
        <p:sp>
          <p:nvSpPr>
            <p:cNvPr id="74758" name="AutoShape 6"/>
            <p:cNvSpPr>
              <a:spLocks noChangeArrowheads="1"/>
            </p:cNvSpPr>
            <p:nvPr/>
          </p:nvSpPr>
          <p:spPr bwMode="gray">
            <a:xfrm>
              <a:off x="752" y="2795"/>
              <a:ext cx="1304" cy="447"/>
            </a:xfrm>
            <a:prstGeom prst="roundRect">
              <a:avLst>
                <a:gd name="adj" fmla="val 50000"/>
              </a:avLst>
            </a:prstGeom>
            <a:gradFill rotWithShape="1">
              <a:gsLst>
                <a:gs pos="0">
                  <a:srgbClr val="3CA1E6">
                    <a:alpha val="0"/>
                  </a:srgbClr>
                </a:gs>
                <a:gs pos="100000">
                  <a:srgbClr val="3CA1E6">
                    <a:gamma/>
                    <a:tint val="51373"/>
                    <a:invGamma/>
                  </a:srgbClr>
                </a:gs>
              </a:gsLst>
              <a:lin ang="5400000" scaled="1"/>
            </a:gradFill>
            <a:ln w="9525">
              <a:noFill/>
              <a:round/>
              <a:headEnd/>
              <a:tailEnd/>
            </a:ln>
            <a:effectLst/>
          </p:spPr>
          <p:txBody>
            <a:bodyPr wrap="none" anchor="ctr"/>
            <a:lstStyle/>
            <a:p>
              <a:endParaRPr lang="fr-FR"/>
            </a:p>
          </p:txBody>
        </p:sp>
        <p:sp>
          <p:nvSpPr>
            <p:cNvPr id="74759" name="AutoShape 7"/>
            <p:cNvSpPr>
              <a:spLocks noChangeArrowheads="1"/>
            </p:cNvSpPr>
            <p:nvPr/>
          </p:nvSpPr>
          <p:spPr bwMode="gray">
            <a:xfrm>
              <a:off x="752" y="1509"/>
              <a:ext cx="1304" cy="446"/>
            </a:xfrm>
            <a:prstGeom prst="roundRect">
              <a:avLst>
                <a:gd name="adj" fmla="val 50000"/>
              </a:avLst>
            </a:prstGeom>
            <a:gradFill rotWithShape="1">
              <a:gsLst>
                <a:gs pos="0">
                  <a:srgbClr val="3CA1E6">
                    <a:gamma/>
                    <a:tint val="33333"/>
                    <a:invGamma/>
                  </a:srgbClr>
                </a:gs>
                <a:gs pos="100000">
                  <a:srgbClr val="3CA1E6">
                    <a:alpha val="0"/>
                  </a:srgbClr>
                </a:gs>
              </a:gsLst>
              <a:lin ang="5400000" scaled="1"/>
            </a:gradFill>
            <a:ln w="9525">
              <a:noFill/>
              <a:round/>
              <a:headEnd/>
              <a:tailEnd/>
            </a:ln>
            <a:effectLst/>
          </p:spPr>
          <p:txBody>
            <a:bodyPr wrap="none" anchor="ctr"/>
            <a:lstStyle/>
            <a:p>
              <a:endParaRPr lang="fr-FR"/>
            </a:p>
          </p:txBody>
        </p:sp>
        <p:sp>
          <p:nvSpPr>
            <p:cNvPr id="74760" name="AutoShape 8"/>
            <p:cNvSpPr>
              <a:spLocks noChangeArrowheads="1"/>
            </p:cNvSpPr>
            <p:nvPr/>
          </p:nvSpPr>
          <p:spPr bwMode="gray">
            <a:xfrm>
              <a:off x="724" y="3290"/>
              <a:ext cx="1363" cy="548"/>
            </a:xfrm>
            <a:prstGeom prst="roundRect">
              <a:avLst>
                <a:gd name="adj" fmla="val 40389"/>
              </a:avLst>
            </a:prstGeom>
            <a:gradFill rotWithShape="1">
              <a:gsLst>
                <a:gs pos="0">
                  <a:srgbClr val="729EB4"/>
                </a:gs>
                <a:gs pos="100000">
                  <a:schemeClr val="bg1"/>
                </a:gs>
              </a:gsLst>
              <a:lin ang="5400000" scaled="1"/>
            </a:gradFill>
            <a:ln w="9525">
              <a:noFill/>
              <a:round/>
              <a:headEnd/>
              <a:tailEnd/>
            </a:ln>
            <a:effectLst/>
          </p:spPr>
          <p:txBody>
            <a:bodyPr wrap="none" anchor="ctr"/>
            <a:lstStyle/>
            <a:p>
              <a:endParaRPr lang="fr-FR"/>
            </a:p>
          </p:txBody>
        </p:sp>
        <p:sp>
          <p:nvSpPr>
            <p:cNvPr id="74761" name="AutoShape 9"/>
            <p:cNvSpPr>
              <a:spLocks noChangeArrowheads="1"/>
            </p:cNvSpPr>
            <p:nvPr/>
          </p:nvSpPr>
          <p:spPr bwMode="gray">
            <a:xfrm>
              <a:off x="752" y="3305"/>
              <a:ext cx="1304" cy="487"/>
            </a:xfrm>
            <a:prstGeom prst="roundRect">
              <a:avLst>
                <a:gd name="adj" fmla="val 50000"/>
              </a:avLst>
            </a:prstGeom>
            <a:gradFill rotWithShape="1">
              <a:gsLst>
                <a:gs pos="0">
                  <a:srgbClr val="7DAFD4"/>
                </a:gs>
                <a:gs pos="100000">
                  <a:schemeClr val="bg1"/>
                </a:gs>
              </a:gsLst>
              <a:lin ang="5400000" scaled="1"/>
            </a:gradFill>
            <a:ln w="9525">
              <a:noFill/>
              <a:round/>
              <a:headEnd/>
              <a:tailEnd/>
            </a:ln>
            <a:effectLst/>
          </p:spPr>
          <p:txBody>
            <a:bodyPr wrap="none" anchor="ctr"/>
            <a:lstStyle/>
            <a:p>
              <a:endParaRPr lang="fr-FR"/>
            </a:p>
          </p:txBody>
        </p:sp>
        <p:grpSp>
          <p:nvGrpSpPr>
            <p:cNvPr id="3" name="Group 10"/>
            <p:cNvGrpSpPr>
              <a:grpSpLocks/>
            </p:cNvGrpSpPr>
            <p:nvPr/>
          </p:nvGrpSpPr>
          <p:grpSpPr bwMode="auto">
            <a:xfrm>
              <a:off x="1189" y="1296"/>
              <a:ext cx="405" cy="405"/>
              <a:chOff x="1289" y="582"/>
              <a:chExt cx="668" cy="668"/>
            </a:xfrm>
          </p:grpSpPr>
          <p:sp>
            <p:nvSpPr>
              <p:cNvPr id="74763" name="Oval 11"/>
              <p:cNvSpPr>
                <a:spLocks noChangeArrowheads="1"/>
              </p:cNvSpPr>
              <p:nvPr/>
            </p:nvSpPr>
            <p:spPr bwMode="gray">
              <a:xfrm>
                <a:off x="1289" y="582"/>
                <a:ext cx="668" cy="668"/>
              </a:xfrm>
              <a:prstGeom prst="ellipse">
                <a:avLst/>
              </a:prstGeom>
              <a:solidFill>
                <a:srgbClr val="333333"/>
              </a:solidFill>
              <a:ln w="38100" algn="ctr">
                <a:noFill/>
                <a:round/>
                <a:headEnd/>
                <a:tailEnd/>
              </a:ln>
              <a:effectLst/>
            </p:spPr>
            <p:txBody>
              <a:bodyPr anchor="ctr">
                <a:spAutoFit/>
              </a:bodyPr>
              <a:lstStyle/>
              <a:p>
                <a:endParaRPr lang="fr-FR"/>
              </a:p>
            </p:txBody>
          </p:sp>
          <p:sp>
            <p:nvSpPr>
              <p:cNvPr id="74764" name="Oval 12"/>
              <p:cNvSpPr>
                <a:spLocks noChangeArrowheads="1"/>
              </p:cNvSpPr>
              <p:nvPr/>
            </p:nvSpPr>
            <p:spPr bwMode="gray">
              <a:xfrm>
                <a:off x="1296" y="587"/>
                <a:ext cx="646" cy="647"/>
              </a:xfrm>
              <a:prstGeom prst="ellipse">
                <a:avLst/>
              </a:prstGeom>
              <a:gradFill rotWithShape="1">
                <a:gsLst>
                  <a:gs pos="0">
                    <a:srgbClr val="D6E1E2">
                      <a:gamma/>
                      <a:shade val="46275"/>
                      <a:invGamma/>
                    </a:srgbClr>
                  </a:gs>
                  <a:gs pos="100000">
                    <a:srgbClr val="D6E1E2"/>
                  </a:gs>
                </a:gsLst>
                <a:lin ang="5400000" scaled="1"/>
              </a:gradFill>
              <a:ln w="9525" algn="ctr">
                <a:noFill/>
                <a:round/>
                <a:headEnd/>
                <a:tailEnd/>
              </a:ln>
              <a:effectLst/>
            </p:spPr>
            <p:txBody>
              <a:bodyPr vert="eaVert" wrap="none" anchor="ctr"/>
              <a:lstStyle/>
              <a:p>
                <a:endParaRPr lang="fr-FR"/>
              </a:p>
            </p:txBody>
          </p:sp>
          <p:sp>
            <p:nvSpPr>
              <p:cNvPr id="74765" name="Oval 13"/>
              <p:cNvSpPr>
                <a:spLocks noChangeArrowheads="1"/>
              </p:cNvSpPr>
              <p:nvPr/>
            </p:nvSpPr>
            <p:spPr bwMode="gray">
              <a:xfrm>
                <a:off x="1304" y="591"/>
                <a:ext cx="631" cy="631"/>
              </a:xfrm>
              <a:prstGeom prst="ellipse">
                <a:avLst/>
              </a:prstGeom>
              <a:gradFill rotWithShape="1">
                <a:gsLst>
                  <a:gs pos="0">
                    <a:srgbClr val="D6E1E2">
                      <a:alpha val="0"/>
                    </a:srgbClr>
                  </a:gs>
                  <a:gs pos="100000">
                    <a:srgbClr val="D6E1E2">
                      <a:gamma/>
                      <a:tint val="34902"/>
                      <a:invGamma/>
                    </a:srgbClr>
                  </a:gs>
                </a:gsLst>
                <a:lin ang="5400000" scaled="1"/>
              </a:gradFill>
              <a:ln w="9525" algn="ctr">
                <a:noFill/>
                <a:round/>
                <a:headEnd/>
                <a:tailEnd/>
              </a:ln>
              <a:effectLst/>
            </p:spPr>
            <p:txBody>
              <a:bodyPr vert="eaVert" wrap="none" anchor="ctr"/>
              <a:lstStyle/>
              <a:p>
                <a:endParaRPr lang="fr-FR"/>
              </a:p>
            </p:txBody>
          </p:sp>
          <p:sp>
            <p:nvSpPr>
              <p:cNvPr id="74766" name="Oval 14"/>
              <p:cNvSpPr>
                <a:spLocks noChangeArrowheads="1"/>
              </p:cNvSpPr>
              <p:nvPr/>
            </p:nvSpPr>
            <p:spPr bwMode="gray">
              <a:xfrm>
                <a:off x="1311" y="597"/>
                <a:ext cx="600" cy="589"/>
              </a:xfrm>
              <a:prstGeom prst="ellipse">
                <a:avLst/>
              </a:prstGeom>
              <a:gradFill rotWithShape="1">
                <a:gsLst>
                  <a:gs pos="0">
                    <a:srgbClr val="D6E1E2">
                      <a:gamma/>
                      <a:shade val="79216"/>
                      <a:invGamma/>
                    </a:srgbClr>
                  </a:gs>
                  <a:gs pos="100000">
                    <a:srgbClr val="D6E1E2">
                      <a:alpha val="48000"/>
                    </a:srgbClr>
                  </a:gs>
                </a:gsLst>
                <a:lin ang="5400000" scaled="1"/>
              </a:gradFill>
              <a:ln w="9525" algn="ctr">
                <a:noFill/>
                <a:round/>
                <a:headEnd/>
                <a:tailEnd/>
              </a:ln>
              <a:effectLst/>
            </p:spPr>
            <p:txBody>
              <a:bodyPr vert="eaVert" wrap="none" anchor="ctr"/>
              <a:lstStyle/>
              <a:p>
                <a:endParaRPr lang="fr-FR"/>
              </a:p>
            </p:txBody>
          </p:sp>
          <p:sp>
            <p:nvSpPr>
              <p:cNvPr id="74767" name="Oval 15"/>
              <p:cNvSpPr>
                <a:spLocks noChangeArrowheads="1"/>
              </p:cNvSpPr>
              <p:nvPr/>
            </p:nvSpPr>
            <p:spPr bwMode="gray">
              <a:xfrm>
                <a:off x="1346" y="613"/>
                <a:ext cx="533" cy="479"/>
              </a:xfrm>
              <a:prstGeom prst="ellipse">
                <a:avLst/>
              </a:prstGeom>
              <a:gradFill rotWithShape="1">
                <a:gsLst>
                  <a:gs pos="0">
                    <a:srgbClr val="D6E1E2">
                      <a:gamma/>
                      <a:tint val="0"/>
                      <a:invGamma/>
                    </a:srgbClr>
                  </a:gs>
                  <a:gs pos="100000">
                    <a:srgbClr val="D6E1E2">
                      <a:alpha val="38000"/>
                    </a:srgbClr>
                  </a:gs>
                </a:gsLst>
                <a:lin ang="5400000" scaled="1"/>
              </a:gradFill>
              <a:ln w="9525" algn="ctr">
                <a:noFill/>
                <a:round/>
                <a:headEnd/>
                <a:tailEnd/>
              </a:ln>
              <a:effectLst/>
            </p:spPr>
            <p:txBody>
              <a:bodyPr vert="eaVert" wrap="none" anchor="ctr"/>
              <a:lstStyle/>
              <a:p>
                <a:endParaRPr lang="fr-FR"/>
              </a:p>
            </p:txBody>
          </p:sp>
        </p:grpSp>
        <p:sp>
          <p:nvSpPr>
            <p:cNvPr id="74768" name="Text Box 16"/>
            <p:cNvSpPr txBox="1">
              <a:spLocks noChangeArrowheads="1"/>
            </p:cNvSpPr>
            <p:nvPr/>
          </p:nvSpPr>
          <p:spPr bwMode="gray">
            <a:xfrm>
              <a:off x="1276" y="1354"/>
              <a:ext cx="223" cy="288"/>
            </a:xfrm>
            <a:prstGeom prst="rect">
              <a:avLst/>
            </a:prstGeom>
            <a:noFill/>
            <a:ln w="9525" algn="ctr">
              <a:noFill/>
              <a:miter lim="800000"/>
              <a:headEnd/>
              <a:tailEnd/>
            </a:ln>
            <a:effectLst/>
          </p:spPr>
          <p:txBody>
            <a:bodyPr wrap="none">
              <a:spAutoFit/>
            </a:bodyPr>
            <a:lstStyle/>
            <a:p>
              <a:pPr algn="ctr"/>
              <a:r>
                <a:rPr lang="en-US" sz="2400">
                  <a:solidFill>
                    <a:srgbClr val="000000"/>
                  </a:solidFill>
                </a:rPr>
                <a:t>1</a:t>
              </a:r>
              <a:endParaRPr lang="en-US"/>
            </a:p>
          </p:txBody>
        </p:sp>
        <p:sp>
          <p:nvSpPr>
            <p:cNvPr id="74769" name="Text Box 17"/>
            <p:cNvSpPr txBox="1">
              <a:spLocks noChangeArrowheads="1"/>
            </p:cNvSpPr>
            <p:nvPr/>
          </p:nvSpPr>
          <p:spPr bwMode="gray">
            <a:xfrm>
              <a:off x="768" y="1776"/>
              <a:ext cx="1296" cy="1454"/>
            </a:xfrm>
            <a:prstGeom prst="rect">
              <a:avLst/>
            </a:prstGeom>
            <a:noFill/>
            <a:ln w="9525" algn="ctr">
              <a:noFill/>
              <a:miter lim="800000"/>
              <a:headEnd/>
              <a:tailEnd/>
            </a:ln>
            <a:effectLst/>
          </p:spPr>
          <p:txBody>
            <a:bodyPr>
              <a:spAutoFit/>
            </a:bodyPr>
            <a:lstStyle/>
            <a:p>
              <a:pPr lvl="0"/>
              <a:r>
                <a:rPr lang="fr-FR" dirty="0" smtClean="0"/>
                <a:t>Ajouter un fil d’Ariane pour permettre à l’utilisateur de se localiser au sein du portail durant sa navigation.</a:t>
              </a:r>
            </a:p>
            <a:p>
              <a:endParaRPr lang="en-US" dirty="0"/>
            </a:p>
          </p:txBody>
        </p:sp>
      </p:grpSp>
      <p:grpSp>
        <p:nvGrpSpPr>
          <p:cNvPr id="4" name="Group 18"/>
          <p:cNvGrpSpPr>
            <a:grpSpLocks/>
          </p:cNvGrpSpPr>
          <p:nvPr/>
        </p:nvGrpSpPr>
        <p:grpSpPr bwMode="auto">
          <a:xfrm>
            <a:off x="3505200" y="1143000"/>
            <a:ext cx="2166938" cy="4035425"/>
            <a:chOff x="2208" y="1296"/>
            <a:chExt cx="1365" cy="2542"/>
          </a:xfrm>
        </p:grpSpPr>
        <p:sp>
          <p:nvSpPr>
            <p:cNvPr id="74771" name="AutoShape 19"/>
            <p:cNvSpPr>
              <a:spLocks noChangeArrowheads="1"/>
            </p:cNvSpPr>
            <p:nvPr/>
          </p:nvSpPr>
          <p:spPr bwMode="gray">
            <a:xfrm>
              <a:off x="2208" y="1490"/>
              <a:ext cx="1363" cy="1800"/>
            </a:xfrm>
            <a:prstGeom prst="roundRect">
              <a:avLst>
                <a:gd name="adj" fmla="val 17509"/>
              </a:avLst>
            </a:prstGeom>
            <a:gradFill rotWithShape="1">
              <a:gsLst>
                <a:gs pos="0">
                  <a:srgbClr val="34B034"/>
                </a:gs>
                <a:gs pos="100000">
                  <a:srgbClr val="3F8B4A"/>
                </a:gs>
              </a:gsLst>
              <a:lin ang="2700000" scaled="1"/>
            </a:gradFill>
            <a:ln w="9525">
              <a:noFill/>
              <a:round/>
              <a:headEnd/>
              <a:tailEnd/>
            </a:ln>
            <a:effectLst/>
          </p:spPr>
          <p:txBody>
            <a:bodyPr wrap="none" anchor="ctr"/>
            <a:lstStyle/>
            <a:p>
              <a:endParaRPr lang="fr-FR"/>
            </a:p>
          </p:txBody>
        </p:sp>
        <p:sp>
          <p:nvSpPr>
            <p:cNvPr id="74772" name="AutoShape 20"/>
            <p:cNvSpPr>
              <a:spLocks noChangeArrowheads="1"/>
            </p:cNvSpPr>
            <p:nvPr/>
          </p:nvSpPr>
          <p:spPr bwMode="gray">
            <a:xfrm>
              <a:off x="2229" y="1495"/>
              <a:ext cx="1322" cy="1766"/>
            </a:xfrm>
            <a:prstGeom prst="roundRect">
              <a:avLst>
                <a:gd name="adj" fmla="val 16667"/>
              </a:avLst>
            </a:prstGeom>
            <a:solidFill>
              <a:srgbClr val="73E77E"/>
            </a:solidFill>
            <a:ln w="9525">
              <a:noFill/>
              <a:round/>
              <a:headEnd/>
              <a:tailEnd/>
            </a:ln>
            <a:effectLst/>
          </p:spPr>
          <p:txBody>
            <a:bodyPr wrap="none" anchor="ctr"/>
            <a:lstStyle/>
            <a:p>
              <a:endParaRPr lang="fr-FR"/>
            </a:p>
          </p:txBody>
        </p:sp>
        <p:sp>
          <p:nvSpPr>
            <p:cNvPr id="74773" name="AutoShape 21"/>
            <p:cNvSpPr>
              <a:spLocks noChangeArrowheads="1"/>
            </p:cNvSpPr>
            <p:nvPr/>
          </p:nvSpPr>
          <p:spPr bwMode="gray">
            <a:xfrm>
              <a:off x="2240" y="2795"/>
              <a:ext cx="1304" cy="447"/>
            </a:xfrm>
            <a:prstGeom prst="roundRect">
              <a:avLst>
                <a:gd name="adj" fmla="val 50000"/>
              </a:avLst>
            </a:prstGeom>
            <a:gradFill rotWithShape="1">
              <a:gsLst>
                <a:gs pos="0">
                  <a:srgbClr val="73E77E"/>
                </a:gs>
                <a:gs pos="100000">
                  <a:srgbClr val="73E77E">
                    <a:gamma/>
                    <a:tint val="54510"/>
                    <a:invGamma/>
                  </a:srgbClr>
                </a:gs>
              </a:gsLst>
              <a:lin ang="5400000" scaled="1"/>
            </a:gradFill>
            <a:ln w="9525">
              <a:noFill/>
              <a:round/>
              <a:headEnd/>
              <a:tailEnd/>
            </a:ln>
            <a:effectLst/>
          </p:spPr>
          <p:txBody>
            <a:bodyPr wrap="none" anchor="ctr"/>
            <a:lstStyle/>
            <a:p>
              <a:endParaRPr lang="fr-FR"/>
            </a:p>
          </p:txBody>
        </p:sp>
        <p:sp>
          <p:nvSpPr>
            <p:cNvPr id="74774" name="AutoShape 22"/>
            <p:cNvSpPr>
              <a:spLocks noChangeArrowheads="1"/>
            </p:cNvSpPr>
            <p:nvPr/>
          </p:nvSpPr>
          <p:spPr bwMode="gray">
            <a:xfrm>
              <a:off x="2240" y="1509"/>
              <a:ext cx="1304" cy="446"/>
            </a:xfrm>
            <a:prstGeom prst="roundRect">
              <a:avLst>
                <a:gd name="adj" fmla="val 50000"/>
              </a:avLst>
            </a:prstGeom>
            <a:gradFill rotWithShape="1">
              <a:gsLst>
                <a:gs pos="0">
                  <a:srgbClr val="73E77E">
                    <a:gamma/>
                    <a:tint val="33333"/>
                    <a:invGamma/>
                  </a:srgbClr>
                </a:gs>
                <a:gs pos="100000">
                  <a:srgbClr val="73E77E"/>
                </a:gs>
              </a:gsLst>
              <a:lin ang="5400000" scaled="1"/>
            </a:gradFill>
            <a:ln w="9525">
              <a:noFill/>
              <a:round/>
              <a:headEnd/>
              <a:tailEnd/>
            </a:ln>
            <a:effectLst/>
          </p:spPr>
          <p:txBody>
            <a:bodyPr wrap="none" anchor="ctr"/>
            <a:lstStyle/>
            <a:p>
              <a:endParaRPr lang="fr-FR"/>
            </a:p>
          </p:txBody>
        </p:sp>
        <p:sp>
          <p:nvSpPr>
            <p:cNvPr id="74775" name="Oval 23"/>
            <p:cNvSpPr>
              <a:spLocks noChangeArrowheads="1"/>
            </p:cNvSpPr>
            <p:nvPr/>
          </p:nvSpPr>
          <p:spPr bwMode="gray">
            <a:xfrm>
              <a:off x="2677" y="1296"/>
              <a:ext cx="405" cy="405"/>
            </a:xfrm>
            <a:prstGeom prst="ellipse">
              <a:avLst/>
            </a:prstGeom>
            <a:solidFill>
              <a:srgbClr val="333333"/>
            </a:solidFill>
            <a:ln w="38100" algn="ctr">
              <a:noFill/>
              <a:round/>
              <a:headEnd/>
              <a:tailEnd/>
            </a:ln>
            <a:effectLst/>
          </p:spPr>
          <p:txBody>
            <a:bodyPr anchor="ctr">
              <a:spAutoFit/>
            </a:bodyPr>
            <a:lstStyle/>
            <a:p>
              <a:endParaRPr lang="fr-FR"/>
            </a:p>
          </p:txBody>
        </p:sp>
        <p:sp>
          <p:nvSpPr>
            <p:cNvPr id="74776" name="Oval 24"/>
            <p:cNvSpPr>
              <a:spLocks noChangeArrowheads="1"/>
            </p:cNvSpPr>
            <p:nvPr/>
          </p:nvSpPr>
          <p:spPr bwMode="gray">
            <a:xfrm>
              <a:off x="2681" y="1299"/>
              <a:ext cx="392" cy="392"/>
            </a:xfrm>
            <a:prstGeom prst="ellipse">
              <a:avLst/>
            </a:prstGeom>
            <a:gradFill rotWithShape="1">
              <a:gsLst>
                <a:gs pos="0">
                  <a:srgbClr val="D6E1E2">
                    <a:gamma/>
                    <a:shade val="46275"/>
                    <a:invGamma/>
                  </a:srgbClr>
                </a:gs>
                <a:gs pos="100000">
                  <a:srgbClr val="D6E1E2"/>
                </a:gs>
              </a:gsLst>
              <a:lin ang="5400000" scaled="1"/>
            </a:gradFill>
            <a:ln w="9525" algn="ctr">
              <a:noFill/>
              <a:round/>
              <a:headEnd/>
              <a:tailEnd/>
            </a:ln>
            <a:effectLst/>
          </p:spPr>
          <p:txBody>
            <a:bodyPr vert="eaVert" wrap="none" anchor="ctr"/>
            <a:lstStyle/>
            <a:p>
              <a:endParaRPr lang="fr-FR"/>
            </a:p>
          </p:txBody>
        </p:sp>
        <p:sp>
          <p:nvSpPr>
            <p:cNvPr id="74777" name="Oval 25"/>
            <p:cNvSpPr>
              <a:spLocks noChangeArrowheads="1"/>
            </p:cNvSpPr>
            <p:nvPr/>
          </p:nvSpPr>
          <p:spPr bwMode="gray">
            <a:xfrm>
              <a:off x="2686" y="1301"/>
              <a:ext cx="383" cy="383"/>
            </a:xfrm>
            <a:prstGeom prst="ellipse">
              <a:avLst/>
            </a:prstGeom>
            <a:gradFill rotWithShape="1">
              <a:gsLst>
                <a:gs pos="0">
                  <a:srgbClr val="D6E1E2">
                    <a:alpha val="0"/>
                  </a:srgbClr>
                </a:gs>
                <a:gs pos="100000">
                  <a:srgbClr val="D6E1E2">
                    <a:gamma/>
                    <a:tint val="34902"/>
                    <a:invGamma/>
                  </a:srgbClr>
                </a:gs>
              </a:gsLst>
              <a:lin ang="5400000" scaled="1"/>
            </a:gradFill>
            <a:ln w="9525" algn="ctr">
              <a:noFill/>
              <a:round/>
              <a:headEnd/>
              <a:tailEnd/>
            </a:ln>
            <a:effectLst/>
          </p:spPr>
          <p:txBody>
            <a:bodyPr vert="eaVert" wrap="none" anchor="ctr"/>
            <a:lstStyle/>
            <a:p>
              <a:endParaRPr lang="fr-FR"/>
            </a:p>
          </p:txBody>
        </p:sp>
        <p:sp>
          <p:nvSpPr>
            <p:cNvPr id="74778" name="Oval 26"/>
            <p:cNvSpPr>
              <a:spLocks noChangeArrowheads="1"/>
            </p:cNvSpPr>
            <p:nvPr/>
          </p:nvSpPr>
          <p:spPr bwMode="gray">
            <a:xfrm>
              <a:off x="2690" y="1305"/>
              <a:ext cx="364" cy="357"/>
            </a:xfrm>
            <a:prstGeom prst="ellipse">
              <a:avLst/>
            </a:prstGeom>
            <a:gradFill rotWithShape="1">
              <a:gsLst>
                <a:gs pos="0">
                  <a:srgbClr val="D6E1E2">
                    <a:gamma/>
                    <a:shade val="79216"/>
                    <a:invGamma/>
                  </a:srgbClr>
                </a:gs>
                <a:gs pos="100000">
                  <a:srgbClr val="D6E1E2">
                    <a:alpha val="48000"/>
                  </a:srgbClr>
                </a:gs>
              </a:gsLst>
              <a:lin ang="5400000" scaled="1"/>
            </a:gradFill>
            <a:ln w="9525" algn="ctr">
              <a:noFill/>
              <a:round/>
              <a:headEnd/>
              <a:tailEnd/>
            </a:ln>
            <a:effectLst/>
          </p:spPr>
          <p:txBody>
            <a:bodyPr vert="eaVert" wrap="none" anchor="ctr"/>
            <a:lstStyle/>
            <a:p>
              <a:endParaRPr lang="fr-FR"/>
            </a:p>
          </p:txBody>
        </p:sp>
        <p:sp>
          <p:nvSpPr>
            <p:cNvPr id="74779" name="Oval 27"/>
            <p:cNvSpPr>
              <a:spLocks noChangeArrowheads="1"/>
            </p:cNvSpPr>
            <p:nvPr/>
          </p:nvSpPr>
          <p:spPr bwMode="gray">
            <a:xfrm>
              <a:off x="2712" y="1315"/>
              <a:ext cx="323" cy="290"/>
            </a:xfrm>
            <a:prstGeom prst="ellipse">
              <a:avLst/>
            </a:prstGeom>
            <a:gradFill rotWithShape="1">
              <a:gsLst>
                <a:gs pos="0">
                  <a:srgbClr val="D6E1E2">
                    <a:gamma/>
                    <a:tint val="0"/>
                    <a:invGamma/>
                  </a:srgbClr>
                </a:gs>
                <a:gs pos="100000">
                  <a:srgbClr val="D6E1E2">
                    <a:alpha val="38000"/>
                  </a:srgbClr>
                </a:gs>
              </a:gsLst>
              <a:lin ang="5400000" scaled="1"/>
            </a:gradFill>
            <a:ln w="9525" algn="ctr">
              <a:noFill/>
              <a:round/>
              <a:headEnd/>
              <a:tailEnd/>
            </a:ln>
            <a:effectLst/>
          </p:spPr>
          <p:txBody>
            <a:bodyPr vert="eaVert" wrap="none" anchor="ctr"/>
            <a:lstStyle/>
            <a:p>
              <a:endParaRPr lang="fr-FR"/>
            </a:p>
          </p:txBody>
        </p:sp>
        <p:sp>
          <p:nvSpPr>
            <p:cNvPr id="74780" name="Text Box 28"/>
            <p:cNvSpPr txBox="1">
              <a:spLocks noChangeArrowheads="1"/>
            </p:cNvSpPr>
            <p:nvPr/>
          </p:nvSpPr>
          <p:spPr bwMode="gray">
            <a:xfrm>
              <a:off x="2764" y="1354"/>
              <a:ext cx="223" cy="288"/>
            </a:xfrm>
            <a:prstGeom prst="rect">
              <a:avLst/>
            </a:prstGeom>
            <a:noFill/>
            <a:ln w="9525" algn="ctr">
              <a:noFill/>
              <a:miter lim="800000"/>
              <a:headEnd/>
              <a:tailEnd/>
            </a:ln>
            <a:effectLst/>
          </p:spPr>
          <p:txBody>
            <a:bodyPr wrap="none">
              <a:spAutoFit/>
            </a:bodyPr>
            <a:lstStyle/>
            <a:p>
              <a:pPr algn="ctr"/>
              <a:r>
                <a:rPr lang="en-US" sz="2400">
                  <a:solidFill>
                    <a:srgbClr val="000000"/>
                  </a:solidFill>
                </a:rPr>
                <a:t>2</a:t>
              </a:r>
              <a:endParaRPr lang="en-US"/>
            </a:p>
          </p:txBody>
        </p:sp>
        <p:sp>
          <p:nvSpPr>
            <p:cNvPr id="74781" name="Text Box 29"/>
            <p:cNvSpPr txBox="1">
              <a:spLocks noChangeArrowheads="1"/>
            </p:cNvSpPr>
            <p:nvPr/>
          </p:nvSpPr>
          <p:spPr bwMode="gray">
            <a:xfrm>
              <a:off x="2256" y="1776"/>
              <a:ext cx="1296" cy="1105"/>
            </a:xfrm>
            <a:prstGeom prst="rect">
              <a:avLst/>
            </a:prstGeom>
            <a:noFill/>
            <a:ln w="9525" algn="ctr">
              <a:noFill/>
              <a:miter lim="800000"/>
              <a:headEnd/>
              <a:tailEnd/>
            </a:ln>
            <a:effectLst/>
          </p:spPr>
          <p:txBody>
            <a:bodyPr>
              <a:spAutoFit/>
            </a:bodyPr>
            <a:lstStyle/>
            <a:p>
              <a:pPr lvl="0"/>
              <a:r>
                <a:rPr lang="fr-FR" dirty="0" smtClean="0"/>
                <a:t>Mettre la barre de recherche en haut de la page, pour faciliter à l’utilisateur l’accès à l’information</a:t>
              </a:r>
              <a:r>
                <a:rPr lang="fr-FR" sz="1400" dirty="0" smtClean="0"/>
                <a:t>.</a:t>
              </a:r>
              <a:endParaRPr lang="fr-FR" sz="1400" dirty="0"/>
            </a:p>
          </p:txBody>
        </p:sp>
        <p:sp>
          <p:nvSpPr>
            <p:cNvPr id="74782" name="AutoShape 30"/>
            <p:cNvSpPr>
              <a:spLocks noChangeArrowheads="1"/>
            </p:cNvSpPr>
            <p:nvPr/>
          </p:nvSpPr>
          <p:spPr bwMode="gray">
            <a:xfrm>
              <a:off x="2210" y="3290"/>
              <a:ext cx="1363" cy="548"/>
            </a:xfrm>
            <a:prstGeom prst="roundRect">
              <a:avLst>
                <a:gd name="adj" fmla="val 40389"/>
              </a:avLst>
            </a:prstGeom>
            <a:gradFill rotWithShape="1">
              <a:gsLst>
                <a:gs pos="0">
                  <a:srgbClr val="58A4AE"/>
                </a:gs>
                <a:gs pos="100000">
                  <a:schemeClr val="bg1"/>
                </a:gs>
              </a:gsLst>
              <a:lin ang="5400000" scaled="1"/>
            </a:gradFill>
            <a:ln w="9525">
              <a:noFill/>
              <a:round/>
              <a:headEnd/>
              <a:tailEnd/>
            </a:ln>
            <a:effectLst/>
          </p:spPr>
          <p:txBody>
            <a:bodyPr wrap="none" anchor="ctr"/>
            <a:lstStyle/>
            <a:p>
              <a:endParaRPr lang="fr-FR"/>
            </a:p>
          </p:txBody>
        </p:sp>
        <p:sp>
          <p:nvSpPr>
            <p:cNvPr id="74783" name="AutoShape 31"/>
            <p:cNvSpPr>
              <a:spLocks noChangeArrowheads="1"/>
            </p:cNvSpPr>
            <p:nvPr/>
          </p:nvSpPr>
          <p:spPr bwMode="gray">
            <a:xfrm>
              <a:off x="2238" y="3305"/>
              <a:ext cx="1304" cy="487"/>
            </a:xfrm>
            <a:prstGeom prst="roundRect">
              <a:avLst>
                <a:gd name="adj" fmla="val 50000"/>
              </a:avLst>
            </a:prstGeom>
            <a:gradFill rotWithShape="1">
              <a:gsLst>
                <a:gs pos="0">
                  <a:srgbClr val="72B2BB"/>
                </a:gs>
                <a:gs pos="100000">
                  <a:schemeClr val="bg1"/>
                </a:gs>
              </a:gsLst>
              <a:lin ang="5400000" scaled="1"/>
            </a:gradFill>
            <a:ln w="9525">
              <a:noFill/>
              <a:round/>
              <a:headEnd/>
              <a:tailEnd/>
            </a:ln>
            <a:effectLst/>
          </p:spPr>
          <p:txBody>
            <a:bodyPr wrap="none" anchor="ctr"/>
            <a:lstStyle/>
            <a:p>
              <a:endParaRPr lang="fr-FR"/>
            </a:p>
          </p:txBody>
        </p:sp>
      </p:grpSp>
      <p:grpSp>
        <p:nvGrpSpPr>
          <p:cNvPr id="5" name="Group 32"/>
          <p:cNvGrpSpPr>
            <a:grpSpLocks/>
          </p:cNvGrpSpPr>
          <p:nvPr/>
        </p:nvGrpSpPr>
        <p:grpSpPr bwMode="auto">
          <a:xfrm>
            <a:off x="5861050" y="1143000"/>
            <a:ext cx="2170113" cy="4035425"/>
            <a:chOff x="3692" y="1296"/>
            <a:chExt cx="1367" cy="2542"/>
          </a:xfrm>
        </p:grpSpPr>
        <p:sp>
          <p:nvSpPr>
            <p:cNvPr id="74785" name="AutoShape 33"/>
            <p:cNvSpPr>
              <a:spLocks noChangeArrowheads="1"/>
            </p:cNvSpPr>
            <p:nvPr/>
          </p:nvSpPr>
          <p:spPr bwMode="gray">
            <a:xfrm>
              <a:off x="3696" y="1490"/>
              <a:ext cx="1363" cy="1800"/>
            </a:xfrm>
            <a:prstGeom prst="roundRect">
              <a:avLst>
                <a:gd name="adj" fmla="val 17509"/>
              </a:avLst>
            </a:prstGeom>
            <a:gradFill rotWithShape="1">
              <a:gsLst>
                <a:gs pos="0">
                  <a:srgbClr val="B59F43"/>
                </a:gs>
                <a:gs pos="100000">
                  <a:srgbClr val="8F8849"/>
                </a:gs>
              </a:gsLst>
              <a:lin ang="2700000" scaled="1"/>
            </a:gradFill>
            <a:ln w="9525">
              <a:noFill/>
              <a:round/>
              <a:headEnd/>
              <a:tailEnd/>
            </a:ln>
            <a:effectLst/>
          </p:spPr>
          <p:txBody>
            <a:bodyPr wrap="none" anchor="ctr"/>
            <a:lstStyle/>
            <a:p>
              <a:endParaRPr lang="fr-FR"/>
            </a:p>
          </p:txBody>
        </p:sp>
        <p:sp>
          <p:nvSpPr>
            <p:cNvPr id="74786" name="AutoShape 34"/>
            <p:cNvSpPr>
              <a:spLocks noChangeArrowheads="1"/>
            </p:cNvSpPr>
            <p:nvPr/>
          </p:nvSpPr>
          <p:spPr bwMode="gray">
            <a:xfrm>
              <a:off x="3717" y="1495"/>
              <a:ext cx="1322" cy="1766"/>
            </a:xfrm>
            <a:prstGeom prst="roundRect">
              <a:avLst>
                <a:gd name="adj" fmla="val 16667"/>
              </a:avLst>
            </a:prstGeom>
            <a:solidFill>
              <a:srgbClr val="E9E065"/>
            </a:solidFill>
            <a:ln w="9525">
              <a:noFill/>
              <a:round/>
              <a:headEnd/>
              <a:tailEnd/>
            </a:ln>
            <a:effectLst/>
          </p:spPr>
          <p:txBody>
            <a:bodyPr wrap="none" anchor="ctr"/>
            <a:lstStyle/>
            <a:p>
              <a:endParaRPr lang="fr-FR"/>
            </a:p>
          </p:txBody>
        </p:sp>
        <p:sp>
          <p:nvSpPr>
            <p:cNvPr id="74787" name="AutoShape 35"/>
            <p:cNvSpPr>
              <a:spLocks noChangeArrowheads="1"/>
            </p:cNvSpPr>
            <p:nvPr/>
          </p:nvSpPr>
          <p:spPr bwMode="gray">
            <a:xfrm>
              <a:off x="3728" y="2795"/>
              <a:ext cx="1304" cy="447"/>
            </a:xfrm>
            <a:prstGeom prst="roundRect">
              <a:avLst>
                <a:gd name="adj" fmla="val 50000"/>
              </a:avLst>
            </a:prstGeom>
            <a:gradFill rotWithShape="1">
              <a:gsLst>
                <a:gs pos="0">
                  <a:srgbClr val="E9E065"/>
                </a:gs>
                <a:gs pos="100000">
                  <a:srgbClr val="E9E065">
                    <a:gamma/>
                    <a:tint val="57647"/>
                    <a:invGamma/>
                  </a:srgbClr>
                </a:gs>
              </a:gsLst>
              <a:lin ang="5400000" scaled="1"/>
            </a:gradFill>
            <a:ln w="9525">
              <a:noFill/>
              <a:round/>
              <a:headEnd/>
              <a:tailEnd/>
            </a:ln>
            <a:effectLst/>
          </p:spPr>
          <p:txBody>
            <a:bodyPr wrap="none" anchor="ctr"/>
            <a:lstStyle/>
            <a:p>
              <a:endParaRPr lang="fr-FR"/>
            </a:p>
          </p:txBody>
        </p:sp>
        <p:sp>
          <p:nvSpPr>
            <p:cNvPr id="74788" name="AutoShape 36"/>
            <p:cNvSpPr>
              <a:spLocks noChangeArrowheads="1"/>
            </p:cNvSpPr>
            <p:nvPr/>
          </p:nvSpPr>
          <p:spPr bwMode="gray">
            <a:xfrm>
              <a:off x="3728" y="1509"/>
              <a:ext cx="1304" cy="446"/>
            </a:xfrm>
            <a:prstGeom prst="roundRect">
              <a:avLst>
                <a:gd name="adj" fmla="val 50000"/>
              </a:avLst>
            </a:prstGeom>
            <a:gradFill rotWithShape="1">
              <a:gsLst>
                <a:gs pos="0">
                  <a:srgbClr val="E9E065">
                    <a:gamma/>
                    <a:tint val="33333"/>
                    <a:invGamma/>
                  </a:srgbClr>
                </a:gs>
                <a:gs pos="100000">
                  <a:srgbClr val="E9E065"/>
                </a:gs>
              </a:gsLst>
              <a:lin ang="5400000" scaled="1"/>
            </a:gradFill>
            <a:ln w="9525">
              <a:noFill/>
              <a:round/>
              <a:headEnd/>
              <a:tailEnd/>
            </a:ln>
            <a:effectLst/>
          </p:spPr>
          <p:txBody>
            <a:bodyPr wrap="none" anchor="ctr"/>
            <a:lstStyle/>
            <a:p>
              <a:endParaRPr lang="fr-FR"/>
            </a:p>
          </p:txBody>
        </p:sp>
        <p:grpSp>
          <p:nvGrpSpPr>
            <p:cNvPr id="6" name="Group 37"/>
            <p:cNvGrpSpPr>
              <a:grpSpLocks/>
            </p:cNvGrpSpPr>
            <p:nvPr/>
          </p:nvGrpSpPr>
          <p:grpSpPr bwMode="auto">
            <a:xfrm>
              <a:off x="4165" y="1296"/>
              <a:ext cx="405" cy="405"/>
              <a:chOff x="1289" y="582"/>
              <a:chExt cx="668" cy="668"/>
            </a:xfrm>
          </p:grpSpPr>
          <p:sp>
            <p:nvSpPr>
              <p:cNvPr id="74790" name="Oval 38"/>
              <p:cNvSpPr>
                <a:spLocks noChangeArrowheads="1"/>
              </p:cNvSpPr>
              <p:nvPr/>
            </p:nvSpPr>
            <p:spPr bwMode="gray">
              <a:xfrm>
                <a:off x="1289" y="582"/>
                <a:ext cx="668" cy="668"/>
              </a:xfrm>
              <a:prstGeom prst="ellipse">
                <a:avLst/>
              </a:prstGeom>
              <a:solidFill>
                <a:srgbClr val="333333"/>
              </a:solidFill>
              <a:ln w="38100" algn="ctr">
                <a:noFill/>
                <a:round/>
                <a:headEnd/>
                <a:tailEnd/>
              </a:ln>
              <a:effectLst/>
            </p:spPr>
            <p:txBody>
              <a:bodyPr anchor="ctr">
                <a:spAutoFit/>
              </a:bodyPr>
              <a:lstStyle/>
              <a:p>
                <a:endParaRPr lang="fr-FR"/>
              </a:p>
            </p:txBody>
          </p:sp>
          <p:sp>
            <p:nvSpPr>
              <p:cNvPr id="74791" name="Oval 39"/>
              <p:cNvSpPr>
                <a:spLocks noChangeArrowheads="1"/>
              </p:cNvSpPr>
              <p:nvPr/>
            </p:nvSpPr>
            <p:spPr bwMode="gray">
              <a:xfrm>
                <a:off x="1296" y="587"/>
                <a:ext cx="646" cy="647"/>
              </a:xfrm>
              <a:prstGeom prst="ellipse">
                <a:avLst/>
              </a:prstGeom>
              <a:gradFill rotWithShape="1">
                <a:gsLst>
                  <a:gs pos="0">
                    <a:srgbClr val="D6E1E2">
                      <a:gamma/>
                      <a:shade val="46275"/>
                      <a:invGamma/>
                    </a:srgbClr>
                  </a:gs>
                  <a:gs pos="100000">
                    <a:srgbClr val="D6E1E2"/>
                  </a:gs>
                </a:gsLst>
                <a:lin ang="5400000" scaled="1"/>
              </a:gradFill>
              <a:ln w="9525" algn="ctr">
                <a:noFill/>
                <a:round/>
                <a:headEnd/>
                <a:tailEnd/>
              </a:ln>
              <a:effectLst/>
            </p:spPr>
            <p:txBody>
              <a:bodyPr vert="eaVert" wrap="none" anchor="ctr"/>
              <a:lstStyle/>
              <a:p>
                <a:endParaRPr lang="fr-FR"/>
              </a:p>
            </p:txBody>
          </p:sp>
          <p:sp>
            <p:nvSpPr>
              <p:cNvPr id="74792" name="Oval 40"/>
              <p:cNvSpPr>
                <a:spLocks noChangeArrowheads="1"/>
              </p:cNvSpPr>
              <p:nvPr/>
            </p:nvSpPr>
            <p:spPr bwMode="gray">
              <a:xfrm>
                <a:off x="1304" y="591"/>
                <a:ext cx="631" cy="631"/>
              </a:xfrm>
              <a:prstGeom prst="ellipse">
                <a:avLst/>
              </a:prstGeom>
              <a:gradFill rotWithShape="1">
                <a:gsLst>
                  <a:gs pos="0">
                    <a:srgbClr val="D6E1E2">
                      <a:alpha val="0"/>
                    </a:srgbClr>
                  </a:gs>
                  <a:gs pos="100000">
                    <a:srgbClr val="D6E1E2">
                      <a:gamma/>
                      <a:tint val="34902"/>
                      <a:invGamma/>
                    </a:srgbClr>
                  </a:gs>
                </a:gsLst>
                <a:lin ang="5400000" scaled="1"/>
              </a:gradFill>
              <a:ln w="9525" algn="ctr">
                <a:noFill/>
                <a:round/>
                <a:headEnd/>
                <a:tailEnd/>
              </a:ln>
              <a:effectLst/>
            </p:spPr>
            <p:txBody>
              <a:bodyPr vert="eaVert" wrap="none" anchor="ctr"/>
              <a:lstStyle/>
              <a:p>
                <a:endParaRPr lang="fr-FR"/>
              </a:p>
            </p:txBody>
          </p:sp>
          <p:sp>
            <p:nvSpPr>
              <p:cNvPr id="74793" name="Oval 41"/>
              <p:cNvSpPr>
                <a:spLocks noChangeArrowheads="1"/>
              </p:cNvSpPr>
              <p:nvPr/>
            </p:nvSpPr>
            <p:spPr bwMode="gray">
              <a:xfrm>
                <a:off x="1311" y="597"/>
                <a:ext cx="600" cy="589"/>
              </a:xfrm>
              <a:prstGeom prst="ellipse">
                <a:avLst/>
              </a:prstGeom>
              <a:gradFill rotWithShape="1">
                <a:gsLst>
                  <a:gs pos="0">
                    <a:srgbClr val="D6E1E2">
                      <a:gamma/>
                      <a:shade val="79216"/>
                      <a:invGamma/>
                    </a:srgbClr>
                  </a:gs>
                  <a:gs pos="100000">
                    <a:srgbClr val="D6E1E2">
                      <a:alpha val="48000"/>
                    </a:srgbClr>
                  </a:gs>
                </a:gsLst>
                <a:lin ang="5400000" scaled="1"/>
              </a:gradFill>
              <a:ln w="9525" algn="ctr">
                <a:noFill/>
                <a:round/>
                <a:headEnd/>
                <a:tailEnd/>
              </a:ln>
              <a:effectLst/>
            </p:spPr>
            <p:txBody>
              <a:bodyPr vert="eaVert" wrap="none" anchor="ctr"/>
              <a:lstStyle/>
              <a:p>
                <a:endParaRPr lang="fr-FR"/>
              </a:p>
            </p:txBody>
          </p:sp>
          <p:sp>
            <p:nvSpPr>
              <p:cNvPr id="74794" name="Oval 42"/>
              <p:cNvSpPr>
                <a:spLocks noChangeArrowheads="1"/>
              </p:cNvSpPr>
              <p:nvPr/>
            </p:nvSpPr>
            <p:spPr bwMode="gray">
              <a:xfrm>
                <a:off x="1346" y="613"/>
                <a:ext cx="533" cy="479"/>
              </a:xfrm>
              <a:prstGeom prst="ellipse">
                <a:avLst/>
              </a:prstGeom>
              <a:gradFill rotWithShape="1">
                <a:gsLst>
                  <a:gs pos="0">
                    <a:srgbClr val="D6E1E2">
                      <a:gamma/>
                      <a:tint val="0"/>
                      <a:invGamma/>
                    </a:srgbClr>
                  </a:gs>
                  <a:gs pos="100000">
                    <a:srgbClr val="D6E1E2">
                      <a:alpha val="38000"/>
                    </a:srgbClr>
                  </a:gs>
                </a:gsLst>
                <a:lin ang="5400000" scaled="1"/>
              </a:gradFill>
              <a:ln w="9525" algn="ctr">
                <a:noFill/>
                <a:round/>
                <a:headEnd/>
                <a:tailEnd/>
              </a:ln>
              <a:effectLst/>
            </p:spPr>
            <p:txBody>
              <a:bodyPr vert="eaVert" wrap="none" anchor="ctr"/>
              <a:lstStyle/>
              <a:p>
                <a:endParaRPr lang="fr-FR"/>
              </a:p>
            </p:txBody>
          </p:sp>
        </p:grpSp>
        <p:sp>
          <p:nvSpPr>
            <p:cNvPr id="74795" name="Text Box 43"/>
            <p:cNvSpPr txBox="1">
              <a:spLocks noChangeArrowheads="1"/>
            </p:cNvSpPr>
            <p:nvPr/>
          </p:nvSpPr>
          <p:spPr bwMode="gray">
            <a:xfrm>
              <a:off x="4252" y="1354"/>
              <a:ext cx="223" cy="288"/>
            </a:xfrm>
            <a:prstGeom prst="rect">
              <a:avLst/>
            </a:prstGeom>
            <a:noFill/>
            <a:ln w="9525" algn="ctr">
              <a:noFill/>
              <a:miter lim="800000"/>
              <a:headEnd/>
              <a:tailEnd/>
            </a:ln>
            <a:effectLst/>
          </p:spPr>
          <p:txBody>
            <a:bodyPr wrap="none">
              <a:spAutoFit/>
            </a:bodyPr>
            <a:lstStyle/>
            <a:p>
              <a:pPr algn="ctr"/>
              <a:r>
                <a:rPr lang="en-US" sz="2400">
                  <a:solidFill>
                    <a:srgbClr val="000000"/>
                  </a:solidFill>
                </a:rPr>
                <a:t>3</a:t>
              </a:r>
              <a:endParaRPr lang="en-US"/>
            </a:p>
          </p:txBody>
        </p:sp>
        <p:sp>
          <p:nvSpPr>
            <p:cNvPr id="74796" name="Text Box 44"/>
            <p:cNvSpPr txBox="1">
              <a:spLocks noChangeArrowheads="1"/>
            </p:cNvSpPr>
            <p:nvPr/>
          </p:nvSpPr>
          <p:spPr bwMode="gray">
            <a:xfrm>
              <a:off x="3744" y="1776"/>
              <a:ext cx="1296" cy="582"/>
            </a:xfrm>
            <a:prstGeom prst="rect">
              <a:avLst/>
            </a:prstGeom>
            <a:noFill/>
            <a:ln w="9525" algn="ctr">
              <a:noFill/>
              <a:miter lim="800000"/>
              <a:headEnd/>
              <a:tailEnd/>
            </a:ln>
            <a:effectLst/>
          </p:spPr>
          <p:txBody>
            <a:bodyPr>
              <a:spAutoFit/>
            </a:bodyPr>
            <a:lstStyle/>
            <a:p>
              <a:r>
                <a:rPr lang="en-US" dirty="0" err="1" smtClean="0"/>
                <a:t>Mettre</a:t>
              </a:r>
              <a:r>
                <a:rPr lang="en-US" dirty="0" smtClean="0"/>
                <a:t> </a:t>
              </a:r>
              <a:r>
                <a:rPr lang="en-US" dirty="0" err="1" smtClean="0"/>
                <a:t>l’onglet</a:t>
              </a:r>
              <a:r>
                <a:rPr lang="en-US" dirty="0" smtClean="0"/>
                <a:t> du plan du site en haut de la page </a:t>
              </a:r>
              <a:endParaRPr lang="en-US" dirty="0"/>
            </a:p>
          </p:txBody>
        </p:sp>
        <p:sp>
          <p:nvSpPr>
            <p:cNvPr id="74797" name="AutoShape 45"/>
            <p:cNvSpPr>
              <a:spLocks noChangeArrowheads="1"/>
            </p:cNvSpPr>
            <p:nvPr/>
          </p:nvSpPr>
          <p:spPr bwMode="gray">
            <a:xfrm>
              <a:off x="3692" y="3290"/>
              <a:ext cx="1363" cy="548"/>
            </a:xfrm>
            <a:prstGeom prst="roundRect">
              <a:avLst>
                <a:gd name="adj" fmla="val 40389"/>
              </a:avLst>
            </a:prstGeom>
            <a:gradFill rotWithShape="1">
              <a:gsLst>
                <a:gs pos="0">
                  <a:srgbClr val="99BACC"/>
                </a:gs>
                <a:gs pos="100000">
                  <a:schemeClr val="bg1"/>
                </a:gs>
              </a:gsLst>
              <a:lin ang="5400000" scaled="1"/>
            </a:gradFill>
            <a:ln w="9525">
              <a:noFill/>
              <a:round/>
              <a:headEnd/>
              <a:tailEnd/>
            </a:ln>
            <a:effectLst/>
          </p:spPr>
          <p:txBody>
            <a:bodyPr wrap="none" anchor="ctr"/>
            <a:lstStyle/>
            <a:p>
              <a:endParaRPr lang="fr-FR"/>
            </a:p>
          </p:txBody>
        </p:sp>
        <p:sp>
          <p:nvSpPr>
            <p:cNvPr id="74798" name="AutoShape 46"/>
            <p:cNvSpPr>
              <a:spLocks noChangeArrowheads="1"/>
            </p:cNvSpPr>
            <p:nvPr/>
          </p:nvSpPr>
          <p:spPr bwMode="gray">
            <a:xfrm>
              <a:off x="3720" y="3305"/>
              <a:ext cx="1304" cy="487"/>
            </a:xfrm>
            <a:prstGeom prst="roundRect">
              <a:avLst>
                <a:gd name="adj" fmla="val 50000"/>
              </a:avLst>
            </a:prstGeom>
            <a:gradFill rotWithShape="1">
              <a:gsLst>
                <a:gs pos="0">
                  <a:srgbClr val="C8DAD4"/>
                </a:gs>
                <a:gs pos="100000">
                  <a:srgbClr val="FFFFFF"/>
                </a:gs>
              </a:gsLst>
              <a:lin ang="5400000" scaled="1"/>
            </a:gradFill>
            <a:ln w="9525">
              <a:noFill/>
              <a:round/>
              <a:headEnd/>
              <a:tailEnd/>
            </a:ln>
            <a:effectLst/>
          </p:spPr>
          <p:txBody>
            <a:bodyPr wrap="none" anchor="ctr"/>
            <a:lstStyle/>
            <a:p>
              <a:endParaRPr lang="fr-FR"/>
            </a:p>
          </p:txBody>
        </p:sp>
      </p:grpSp>
      <p:grpSp>
        <p:nvGrpSpPr>
          <p:cNvPr id="49" name="Group 69"/>
          <p:cNvGrpSpPr>
            <a:grpSpLocks/>
          </p:cNvGrpSpPr>
          <p:nvPr/>
        </p:nvGrpSpPr>
        <p:grpSpPr bwMode="auto">
          <a:xfrm>
            <a:off x="7358082" y="5715016"/>
            <a:ext cx="1428728" cy="857232"/>
            <a:chOff x="2078" y="1680"/>
            <a:chExt cx="1615" cy="1615"/>
          </a:xfrm>
          <a:solidFill>
            <a:schemeClr val="accent2">
              <a:lumMod val="20000"/>
              <a:lumOff val="80000"/>
            </a:schemeClr>
          </a:solidFill>
        </p:grpSpPr>
        <p:sp>
          <p:nvSpPr>
            <p:cNvPr id="50" name="Oval 70"/>
            <p:cNvSpPr>
              <a:spLocks noChangeArrowheads="1"/>
            </p:cNvSpPr>
            <p:nvPr/>
          </p:nvSpPr>
          <p:spPr bwMode="gray">
            <a:xfrm>
              <a:off x="2078" y="1680"/>
              <a:ext cx="1615" cy="1615"/>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51" name="Oval 71"/>
            <p:cNvSpPr>
              <a:spLocks noChangeArrowheads="1"/>
            </p:cNvSpPr>
            <p:nvPr/>
          </p:nvSpPr>
          <p:spPr bwMode="gray">
            <a:xfrm>
              <a:off x="2170" y="1771"/>
              <a:ext cx="1430" cy="1430"/>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52" name="Oval 72"/>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53" name="Oval 73"/>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54" name="Oval 74"/>
            <p:cNvSpPr>
              <a:spLocks noChangeArrowheads="1"/>
            </p:cNvSpPr>
            <p:nvPr/>
          </p:nvSpPr>
          <p:spPr bwMode="gray">
            <a:xfrm>
              <a:off x="2337" y="1939"/>
              <a:ext cx="1096" cy="1098"/>
            </a:xfrm>
            <a:prstGeom prst="ellipse">
              <a:avLst/>
            </a:prstGeom>
            <a:ln>
              <a:headEnd/>
              <a:tailEnd/>
            </a:ln>
          </p:spPr>
          <p:style>
            <a:lnRef idx="1">
              <a:schemeClr val="dk1"/>
            </a:lnRef>
            <a:fillRef idx="3">
              <a:schemeClr val="dk1"/>
            </a:fillRef>
            <a:effectRef idx="2">
              <a:schemeClr val="dk1"/>
            </a:effectRef>
            <a:fontRef idx="minor">
              <a:schemeClr val="lt1"/>
            </a:fontRef>
          </p:style>
          <p:txBody>
            <a:bodyPr anchor="ctr">
              <a:spAutoFit/>
            </a:bodyPr>
            <a:lstStyle/>
            <a:p>
              <a:pPr>
                <a:defRPr/>
              </a:pPr>
              <a:endParaRPr lang="fr-FR" dirty="0"/>
            </a:p>
          </p:txBody>
        </p:sp>
        <p:sp>
          <p:nvSpPr>
            <p:cNvPr id="55" name="Oval 75"/>
            <p:cNvSpPr>
              <a:spLocks noChangeArrowheads="1"/>
            </p:cNvSpPr>
            <p:nvPr/>
          </p:nvSpPr>
          <p:spPr bwMode="gray">
            <a:xfrm>
              <a:off x="2337" y="1939"/>
              <a:ext cx="1096" cy="1098"/>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anchor="ctr">
              <a:spAutoFit/>
            </a:bodyPr>
            <a:lstStyle/>
            <a:p>
              <a:pPr>
                <a:defRPr/>
              </a:pPr>
              <a:endParaRPr lang="fr-FR" dirty="0"/>
            </a:p>
          </p:txBody>
        </p:sp>
      </p:gr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Conclusion</a:t>
            </a:r>
            <a:endParaRPr lang="fr-FR" dirty="0"/>
          </a:p>
        </p:txBody>
      </p:sp>
      <p:sp>
        <p:nvSpPr>
          <p:cNvPr id="3" name="Espace réservé du contenu 2"/>
          <p:cNvSpPr>
            <a:spLocks noGrp="1"/>
          </p:cNvSpPr>
          <p:nvPr>
            <p:ph idx="1"/>
          </p:nvPr>
        </p:nvSpPr>
        <p:spPr/>
        <p:txBody>
          <a:bodyPr/>
          <a:lstStyle/>
          <a:p>
            <a:endParaRPr lang="fr-FR" dirty="0"/>
          </a:p>
        </p:txBody>
      </p:sp>
      <p:grpSp>
        <p:nvGrpSpPr>
          <p:cNvPr id="5" name="Group 69"/>
          <p:cNvGrpSpPr>
            <a:grpSpLocks/>
          </p:cNvGrpSpPr>
          <p:nvPr/>
        </p:nvGrpSpPr>
        <p:grpSpPr bwMode="auto">
          <a:xfrm>
            <a:off x="7358082" y="5715016"/>
            <a:ext cx="1428728" cy="857232"/>
            <a:chOff x="2078" y="1680"/>
            <a:chExt cx="1615" cy="1615"/>
          </a:xfrm>
          <a:solidFill>
            <a:schemeClr val="accent2">
              <a:lumMod val="20000"/>
              <a:lumOff val="80000"/>
            </a:schemeClr>
          </a:solidFill>
        </p:grpSpPr>
        <p:sp>
          <p:nvSpPr>
            <p:cNvPr id="6" name="Oval 70"/>
            <p:cNvSpPr>
              <a:spLocks noChangeArrowheads="1"/>
            </p:cNvSpPr>
            <p:nvPr/>
          </p:nvSpPr>
          <p:spPr bwMode="gray">
            <a:xfrm>
              <a:off x="2078" y="1680"/>
              <a:ext cx="1615" cy="1615"/>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7" name="Oval 71"/>
            <p:cNvSpPr>
              <a:spLocks noChangeArrowheads="1"/>
            </p:cNvSpPr>
            <p:nvPr/>
          </p:nvSpPr>
          <p:spPr bwMode="gray">
            <a:xfrm>
              <a:off x="2170" y="1771"/>
              <a:ext cx="1430" cy="1430"/>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8" name="Oval 72"/>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9" name="Oval 73"/>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0" name="Oval 74"/>
            <p:cNvSpPr>
              <a:spLocks noChangeArrowheads="1"/>
            </p:cNvSpPr>
            <p:nvPr/>
          </p:nvSpPr>
          <p:spPr bwMode="gray">
            <a:xfrm>
              <a:off x="2337" y="1939"/>
              <a:ext cx="1096" cy="1098"/>
            </a:xfrm>
            <a:prstGeom prst="ellipse">
              <a:avLst/>
            </a:prstGeom>
            <a:ln>
              <a:headEnd/>
              <a:tailEnd/>
            </a:ln>
          </p:spPr>
          <p:style>
            <a:lnRef idx="1">
              <a:schemeClr val="dk1"/>
            </a:lnRef>
            <a:fillRef idx="3">
              <a:schemeClr val="dk1"/>
            </a:fillRef>
            <a:effectRef idx="2">
              <a:schemeClr val="dk1"/>
            </a:effectRef>
            <a:fontRef idx="minor">
              <a:schemeClr val="lt1"/>
            </a:fontRef>
          </p:style>
          <p:txBody>
            <a:bodyPr anchor="ctr">
              <a:spAutoFit/>
            </a:bodyPr>
            <a:lstStyle/>
            <a:p>
              <a:pPr>
                <a:defRPr/>
              </a:pPr>
              <a:endParaRPr lang="fr-FR" dirty="0"/>
            </a:p>
          </p:txBody>
        </p:sp>
        <p:sp>
          <p:nvSpPr>
            <p:cNvPr id="11" name="Oval 75"/>
            <p:cNvSpPr>
              <a:spLocks noChangeArrowheads="1"/>
            </p:cNvSpPr>
            <p:nvPr/>
          </p:nvSpPr>
          <p:spPr bwMode="gray">
            <a:xfrm>
              <a:off x="2337" y="1939"/>
              <a:ext cx="1096" cy="1098"/>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anchor="ctr">
              <a:spAutoFit/>
            </a:bodyPr>
            <a:lstStyle/>
            <a:p>
              <a:pPr>
                <a:defRPr/>
              </a:pPr>
              <a:endParaRPr lang="fr-FR" dirty="0"/>
            </a:p>
          </p:txBody>
        </p:sp>
      </p:gr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WordArt 3"/>
          <p:cNvSpPr>
            <a:spLocks noChangeArrowheads="1" noChangeShapeType="1" noTextEdit="1"/>
          </p:cNvSpPr>
          <p:nvPr/>
        </p:nvSpPr>
        <p:spPr bwMode="gray">
          <a:xfrm>
            <a:off x="2285984" y="3286124"/>
            <a:ext cx="5715040" cy="1000132"/>
          </a:xfrm>
          <a:prstGeom prst="rect">
            <a:avLst/>
          </a:prstGeom>
        </p:spPr>
        <p:txBody>
          <a:bodyPr wrap="none" fromWordArt="1">
            <a:prstTxWarp prst="textDeflate">
              <a:avLst>
                <a:gd name="adj" fmla="val 0"/>
              </a:avLst>
            </a:prstTxWarp>
          </a:bodyPr>
          <a:lstStyle/>
          <a:p>
            <a:pPr algn="ctr"/>
            <a:r>
              <a:rPr lang="fr-FR" sz="5400" b="1" kern="10" dirty="0" smtClean="0">
                <a:ln w="19050">
                  <a:solidFill>
                    <a:schemeClr val="bg1"/>
                  </a:solidFill>
                  <a:round/>
                  <a:headEnd/>
                  <a:tailEnd/>
                </a:ln>
                <a:gradFill rotWithShape="1">
                  <a:gsLst>
                    <a:gs pos="0">
                      <a:schemeClr val="tx2"/>
                    </a:gs>
                    <a:gs pos="100000">
                      <a:schemeClr val="accent1"/>
                    </a:gs>
                  </a:gsLst>
                  <a:lin ang="5400000" scaled="1"/>
                </a:gradFill>
                <a:effectLst>
                  <a:outerShdw dist="35921" dir="2700000" algn="ctr" rotWithShape="0">
                    <a:schemeClr val="bg2">
                      <a:alpha val="50000"/>
                    </a:schemeClr>
                  </a:outerShdw>
                </a:effectLst>
                <a:latin typeface="Verdana"/>
                <a:ea typeface="Verdana"/>
                <a:cs typeface="Verdana"/>
              </a:rPr>
              <a:t>Merci pour votre attention!</a:t>
            </a:r>
            <a:endParaRPr lang="fr-FR" sz="5400" b="1" kern="10" dirty="0">
              <a:ln w="19050">
                <a:solidFill>
                  <a:schemeClr val="bg1"/>
                </a:solidFill>
                <a:round/>
                <a:headEnd/>
                <a:tailEnd/>
              </a:ln>
              <a:gradFill rotWithShape="1">
                <a:gsLst>
                  <a:gs pos="0">
                    <a:schemeClr val="tx2"/>
                  </a:gs>
                  <a:gs pos="100000">
                    <a:schemeClr val="accent1"/>
                  </a:gs>
                </a:gsLst>
                <a:lin ang="5400000" scaled="1"/>
              </a:gradFill>
              <a:effectLst>
                <a:outerShdw dist="35921" dir="2700000" algn="ctr" rotWithShape="0">
                  <a:schemeClr val="bg2">
                    <a:alpha val="50000"/>
                  </a:schemeClr>
                </a:outerShdw>
              </a:effectLst>
              <a:latin typeface="Verdana"/>
              <a:ea typeface="Verdana"/>
              <a:cs typeface="Verdana"/>
            </a:endParaRPr>
          </a:p>
        </p:txBody>
      </p:sp>
      <p:grpSp>
        <p:nvGrpSpPr>
          <p:cNvPr id="6" name="Group 69"/>
          <p:cNvGrpSpPr>
            <a:grpSpLocks/>
          </p:cNvGrpSpPr>
          <p:nvPr/>
        </p:nvGrpSpPr>
        <p:grpSpPr bwMode="auto">
          <a:xfrm>
            <a:off x="7358082" y="5715016"/>
            <a:ext cx="1428728" cy="857232"/>
            <a:chOff x="2078" y="1680"/>
            <a:chExt cx="1615" cy="1615"/>
          </a:xfrm>
          <a:solidFill>
            <a:schemeClr val="accent2">
              <a:lumMod val="20000"/>
              <a:lumOff val="80000"/>
            </a:schemeClr>
          </a:solidFill>
        </p:grpSpPr>
        <p:sp>
          <p:nvSpPr>
            <p:cNvPr id="7" name="Oval 70"/>
            <p:cNvSpPr>
              <a:spLocks noChangeArrowheads="1"/>
            </p:cNvSpPr>
            <p:nvPr/>
          </p:nvSpPr>
          <p:spPr bwMode="gray">
            <a:xfrm>
              <a:off x="2078" y="1680"/>
              <a:ext cx="1615" cy="1615"/>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8" name="Oval 71"/>
            <p:cNvSpPr>
              <a:spLocks noChangeArrowheads="1"/>
            </p:cNvSpPr>
            <p:nvPr/>
          </p:nvSpPr>
          <p:spPr bwMode="gray">
            <a:xfrm>
              <a:off x="2170" y="1771"/>
              <a:ext cx="1430" cy="1430"/>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lstStyle/>
            <a:p>
              <a:pPr>
                <a:defRPr/>
              </a:pPr>
              <a:endParaRPr lang="fr-FR" dirty="0"/>
            </a:p>
          </p:txBody>
        </p:sp>
        <p:sp>
          <p:nvSpPr>
            <p:cNvPr id="9" name="Oval 72"/>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0" name="Oval 73"/>
            <p:cNvSpPr>
              <a:spLocks noChangeArrowheads="1"/>
            </p:cNvSpPr>
            <p:nvPr/>
          </p:nvSpPr>
          <p:spPr bwMode="gray">
            <a:xfrm>
              <a:off x="2254" y="1856"/>
              <a:ext cx="1262" cy="1264"/>
            </a:xfrm>
            <a:prstGeom prst="ellipse">
              <a:avLst/>
            </a:prstGeom>
            <a:ln>
              <a:headEnd/>
              <a:tailEnd/>
            </a:ln>
          </p:spPr>
          <p:style>
            <a:lnRef idx="1">
              <a:schemeClr val="dk1"/>
            </a:lnRef>
            <a:fillRef idx="3">
              <a:schemeClr val="dk1"/>
            </a:fillRef>
            <a:effectRef idx="2">
              <a:schemeClr val="dk1"/>
            </a:effectRef>
            <a:fontRef idx="minor">
              <a:schemeClr val="lt1"/>
            </a:fontRef>
          </p:style>
          <p:txBody>
            <a:bodyPr wrap="none" anchor="ctr">
              <a:spAutoFit/>
            </a:bodyPr>
            <a:lstStyle/>
            <a:p>
              <a:pPr>
                <a:defRPr/>
              </a:pPr>
              <a:endParaRPr lang="fr-FR" dirty="0"/>
            </a:p>
          </p:txBody>
        </p:sp>
        <p:sp>
          <p:nvSpPr>
            <p:cNvPr id="11" name="Oval 74"/>
            <p:cNvSpPr>
              <a:spLocks noChangeArrowheads="1"/>
            </p:cNvSpPr>
            <p:nvPr/>
          </p:nvSpPr>
          <p:spPr bwMode="gray">
            <a:xfrm>
              <a:off x="2337" y="1939"/>
              <a:ext cx="1096" cy="1098"/>
            </a:xfrm>
            <a:prstGeom prst="ellipse">
              <a:avLst/>
            </a:prstGeom>
            <a:ln>
              <a:headEnd/>
              <a:tailEnd/>
            </a:ln>
          </p:spPr>
          <p:style>
            <a:lnRef idx="1">
              <a:schemeClr val="dk1"/>
            </a:lnRef>
            <a:fillRef idx="3">
              <a:schemeClr val="dk1"/>
            </a:fillRef>
            <a:effectRef idx="2">
              <a:schemeClr val="dk1"/>
            </a:effectRef>
            <a:fontRef idx="minor">
              <a:schemeClr val="lt1"/>
            </a:fontRef>
          </p:style>
          <p:txBody>
            <a:bodyPr anchor="ctr">
              <a:spAutoFit/>
            </a:bodyPr>
            <a:lstStyle/>
            <a:p>
              <a:pPr>
                <a:defRPr/>
              </a:pPr>
              <a:endParaRPr lang="fr-FR" dirty="0"/>
            </a:p>
          </p:txBody>
        </p:sp>
        <p:sp>
          <p:nvSpPr>
            <p:cNvPr id="12" name="Oval 75"/>
            <p:cNvSpPr>
              <a:spLocks noChangeArrowheads="1"/>
            </p:cNvSpPr>
            <p:nvPr/>
          </p:nvSpPr>
          <p:spPr bwMode="gray">
            <a:xfrm>
              <a:off x="2337" y="1939"/>
              <a:ext cx="1096" cy="1098"/>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anchor="ctr">
              <a:spAutoFit/>
            </a:bodyPr>
            <a:lstStyle/>
            <a:p>
              <a:pPr>
                <a:defRPr/>
              </a:pPr>
              <a:endParaRPr lang="fr-FR" dirty="0"/>
            </a:p>
          </p:txBody>
        </p:sp>
      </p:grpSp>
    </p:spTree>
  </p:cSld>
  <p:clrMapOvr>
    <a:masterClrMapping/>
  </p:clrMapOvr>
  <p:timing>
    <p:tnLst>
      <p:par>
        <p:cTn id="1" dur="indefinite" restart="never" nodeType="tmRoot"/>
      </p:par>
    </p:tnLst>
  </p:timing>
</p:sld>
</file>

<file path=ppt/theme/theme1.xml><?xml version="1.0" encoding="utf-8"?>
<a:theme xmlns:a="http://schemas.openxmlformats.org/drawingml/2006/main" name="cdb2004190l">
  <a:themeElements>
    <a:clrScheme name="Thème Office 3">
      <a:dk1>
        <a:srgbClr val="000000"/>
      </a:dk1>
      <a:lt1>
        <a:srgbClr val="FFFFFF"/>
      </a:lt1>
      <a:dk2>
        <a:srgbClr val="000066"/>
      </a:dk2>
      <a:lt2>
        <a:srgbClr val="969696"/>
      </a:lt2>
      <a:accent1>
        <a:srgbClr val="6FB4E3"/>
      </a:accent1>
      <a:accent2>
        <a:srgbClr val="5DBDAB"/>
      </a:accent2>
      <a:accent3>
        <a:srgbClr val="FFFFFF"/>
      </a:accent3>
      <a:accent4>
        <a:srgbClr val="000000"/>
      </a:accent4>
      <a:accent5>
        <a:srgbClr val="BBD6EF"/>
      </a:accent5>
      <a:accent6>
        <a:srgbClr val="53AB9B"/>
      </a:accent6>
      <a:hlink>
        <a:srgbClr val="D17FB6"/>
      </a:hlink>
      <a:folHlink>
        <a:srgbClr val="E3981D"/>
      </a:folHlink>
    </a:clrScheme>
    <a:fontScheme name="Thème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hème Office 1">
        <a:dk1>
          <a:srgbClr val="000000"/>
        </a:dk1>
        <a:lt1>
          <a:srgbClr val="FFFFFF"/>
        </a:lt1>
        <a:dk2>
          <a:srgbClr val="165E86"/>
        </a:dk2>
        <a:lt2>
          <a:srgbClr val="969696"/>
        </a:lt2>
        <a:accent1>
          <a:srgbClr val="33C5A9"/>
        </a:accent1>
        <a:accent2>
          <a:srgbClr val="90DE88"/>
        </a:accent2>
        <a:accent3>
          <a:srgbClr val="FFFFFF"/>
        </a:accent3>
        <a:accent4>
          <a:srgbClr val="000000"/>
        </a:accent4>
        <a:accent5>
          <a:srgbClr val="ADDFD1"/>
        </a:accent5>
        <a:accent6>
          <a:srgbClr val="82C97B"/>
        </a:accent6>
        <a:hlink>
          <a:srgbClr val="7D96D3"/>
        </a:hlink>
        <a:folHlink>
          <a:srgbClr val="DEDB70"/>
        </a:folHlink>
      </a:clrScheme>
      <a:clrMap bg1="lt1" tx1="dk1" bg2="lt2" tx2="dk2" accent1="accent1" accent2="accent2" accent3="accent3" accent4="accent4" accent5="accent5" accent6="accent6" hlink="hlink" folHlink="folHlink"/>
    </a:extraClrScheme>
    <a:extraClrScheme>
      <a:clrScheme name="Thème Office 2">
        <a:dk1>
          <a:srgbClr val="000000"/>
        </a:dk1>
        <a:lt1>
          <a:srgbClr val="FFFFFF"/>
        </a:lt1>
        <a:dk2>
          <a:srgbClr val="37399B"/>
        </a:dk2>
        <a:lt2>
          <a:srgbClr val="C0C0C0"/>
        </a:lt2>
        <a:accent1>
          <a:srgbClr val="699DE9"/>
        </a:accent1>
        <a:accent2>
          <a:srgbClr val="E3663F"/>
        </a:accent2>
        <a:accent3>
          <a:srgbClr val="FFFFFF"/>
        </a:accent3>
        <a:accent4>
          <a:srgbClr val="000000"/>
        </a:accent4>
        <a:accent5>
          <a:srgbClr val="B9CCF2"/>
        </a:accent5>
        <a:accent6>
          <a:srgbClr val="CE5C38"/>
        </a:accent6>
        <a:hlink>
          <a:srgbClr val="7476DC"/>
        </a:hlink>
        <a:folHlink>
          <a:srgbClr val="7FB242"/>
        </a:folHlink>
      </a:clrScheme>
      <a:clrMap bg1="lt1" tx1="dk1" bg2="lt2" tx2="dk2" accent1="accent1" accent2="accent2" accent3="accent3" accent4="accent4" accent5="accent5" accent6="accent6" hlink="hlink" folHlink="folHlink"/>
    </a:extraClrScheme>
    <a:extraClrScheme>
      <a:clrScheme name="Thème Office 3">
        <a:dk1>
          <a:srgbClr val="000000"/>
        </a:dk1>
        <a:lt1>
          <a:srgbClr val="FFFFFF"/>
        </a:lt1>
        <a:dk2>
          <a:srgbClr val="000066"/>
        </a:dk2>
        <a:lt2>
          <a:srgbClr val="969696"/>
        </a:lt2>
        <a:accent1>
          <a:srgbClr val="6FB4E3"/>
        </a:accent1>
        <a:accent2>
          <a:srgbClr val="5DBDAB"/>
        </a:accent2>
        <a:accent3>
          <a:srgbClr val="FFFFFF"/>
        </a:accent3>
        <a:accent4>
          <a:srgbClr val="000000"/>
        </a:accent4>
        <a:accent5>
          <a:srgbClr val="BBD6EF"/>
        </a:accent5>
        <a:accent6>
          <a:srgbClr val="53AB9B"/>
        </a:accent6>
        <a:hlink>
          <a:srgbClr val="D17FB6"/>
        </a:hlink>
        <a:folHlink>
          <a:srgbClr val="E3981D"/>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669</TotalTime>
  <Words>764</Words>
  <Application>Microsoft PowerPoint</Application>
  <PresentationFormat>Affichage à l'écran (4:3)</PresentationFormat>
  <Paragraphs>158</Paragraphs>
  <Slides>30</Slides>
  <Notes>0</Notes>
  <HiddenSlides>0</HiddenSlides>
  <MMClips>0</MMClips>
  <ScaleCrop>false</ScaleCrop>
  <HeadingPairs>
    <vt:vector size="4" baseType="variant">
      <vt:variant>
        <vt:lpstr>Thème</vt:lpstr>
      </vt:variant>
      <vt:variant>
        <vt:i4>1</vt:i4>
      </vt:variant>
      <vt:variant>
        <vt:lpstr>Titres des diapositives</vt:lpstr>
      </vt:variant>
      <vt:variant>
        <vt:i4>30</vt:i4>
      </vt:variant>
    </vt:vector>
  </HeadingPairs>
  <TitlesOfParts>
    <vt:vector size="31" baseType="lpstr">
      <vt:lpstr>cdb2004190l</vt:lpstr>
      <vt:lpstr>Audit du portail web de la RAM</vt:lpstr>
      <vt:lpstr>Plan</vt:lpstr>
      <vt:lpstr>Introduction: Portail étudié</vt:lpstr>
      <vt:lpstr>Objectifs de l’audit</vt:lpstr>
      <vt:lpstr>Critères d’analyse du portail</vt:lpstr>
      <vt:lpstr>Critères d’analyse du portail(suite)</vt:lpstr>
      <vt:lpstr>Diapositive 7</vt:lpstr>
      <vt:lpstr>Diapositive 8</vt:lpstr>
      <vt:lpstr>Diapositive 9</vt:lpstr>
      <vt:lpstr>Diapositive 10</vt:lpstr>
      <vt:lpstr>Diapositive 11</vt:lpstr>
      <vt:lpstr>Diapositive 12</vt:lpstr>
      <vt:lpstr>Diapositive 13</vt:lpstr>
      <vt:lpstr>Diapositive 14</vt:lpstr>
      <vt:lpstr>6-Fiabilité des sources</vt:lpstr>
      <vt:lpstr>6-Fiabilité des sources(suite)</vt:lpstr>
      <vt:lpstr>6-Fiabilité des sources(suite)</vt:lpstr>
      <vt:lpstr>6-Fiabilité des sources(suite)</vt:lpstr>
      <vt:lpstr>7-Public visé</vt:lpstr>
      <vt:lpstr> 8-Interactivité et échange d’informations : </vt:lpstr>
      <vt:lpstr> 8-Interactivité et échange d’informations (suite) </vt:lpstr>
      <vt:lpstr> 9-Mise à jour de l’information  </vt:lpstr>
      <vt:lpstr> 10-Qualité de la navigation  </vt:lpstr>
      <vt:lpstr>Grille d’analyse du portail Royal Air Maroc</vt:lpstr>
      <vt:lpstr>Améliorations envisagées</vt:lpstr>
      <vt:lpstr>Diapositive 26</vt:lpstr>
      <vt:lpstr>Phase 1:Améliorer l’aspect visuel</vt:lpstr>
      <vt:lpstr>Phase 2 :Améliorer l’aspect Contextuel et la qualité de navigation</vt:lpstr>
      <vt:lpstr>Conclusion</vt:lpstr>
      <vt:lpstr>Diapositive 30</vt:lpstr>
    </vt:vector>
  </TitlesOfParts>
  <Company>Sweet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SWEET</dc:creator>
  <cp:lastModifiedBy>Hafsa</cp:lastModifiedBy>
  <cp:revision>48</cp:revision>
  <dcterms:created xsi:type="dcterms:W3CDTF">2012-11-17T19:19:35Z</dcterms:created>
  <dcterms:modified xsi:type="dcterms:W3CDTF">2012-11-18T23:56:28Z</dcterms:modified>
</cp:coreProperties>
</file>